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5"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92000"/>
  <p:notesSz cx="6858000" cy="9144000"/>
  <p:embeddedFontLst>
    <p:embeddedFont>
      <p:font typeface="Poppins"/>
      <p:regular r:id="rId17"/>
      <p:bold r:id="rId18"/>
      <p:italic r:id="rId19"/>
      <p:boldItalic r:id="rId20"/>
    </p:embeddedFont>
    <p:embeddedFont>
      <p:font typeface="Comfortaa"/>
      <p:regular r:id="rId21"/>
      <p:bold r:id="rId22"/>
    </p:embeddedFont>
    <p:embeddedFont>
      <p:font typeface="Questrial"/>
      <p:regular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Poppins-boldItalic.fntdata"/><Relationship Id="rId11" Type="http://schemas.openxmlformats.org/officeDocument/2006/relationships/slide" Target="slides/slide7.xml"/><Relationship Id="rId22" Type="http://schemas.openxmlformats.org/officeDocument/2006/relationships/font" Target="fonts/Comfortaa-bold.fntdata"/><Relationship Id="rId10" Type="http://schemas.openxmlformats.org/officeDocument/2006/relationships/slide" Target="slides/slide6.xml"/><Relationship Id="rId21" Type="http://schemas.openxmlformats.org/officeDocument/2006/relationships/font" Target="fonts/Comfortaa-regular.fntdata"/><Relationship Id="rId13" Type="http://schemas.openxmlformats.org/officeDocument/2006/relationships/slide" Target="slides/slide9.xml"/><Relationship Id="rId12" Type="http://schemas.openxmlformats.org/officeDocument/2006/relationships/slide" Target="slides/slide8.xml"/><Relationship Id="rId23" Type="http://schemas.openxmlformats.org/officeDocument/2006/relationships/font" Target="fonts/Questrial-regular.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Poppins-regular.fntdata"/><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Poppins-italic.fntdata"/><Relationship Id="rId6" Type="http://schemas.openxmlformats.org/officeDocument/2006/relationships/slide" Target="slides/slide2.xml"/><Relationship Id="rId18" Type="http://schemas.openxmlformats.org/officeDocument/2006/relationships/font" Target="fonts/Poppins-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0" name="Shape 410"/>
        <p:cNvGrpSpPr/>
        <p:nvPr/>
      </p:nvGrpSpPr>
      <p:grpSpPr>
        <a:xfrm>
          <a:off x="0" y="0"/>
          <a:ext cx="0" cy="0"/>
          <a:chOff x="0" y="0"/>
          <a:chExt cx="0" cy="0"/>
        </a:xfrm>
      </p:grpSpPr>
      <p:sp>
        <p:nvSpPr>
          <p:cNvPr id="411" name="Google Shape;41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2" name="Google Shape;41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3" name="Google Shape;41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0" name="Shape 470"/>
        <p:cNvGrpSpPr/>
        <p:nvPr/>
      </p:nvGrpSpPr>
      <p:grpSpPr>
        <a:xfrm>
          <a:off x="0" y="0"/>
          <a:ext cx="0" cy="0"/>
          <a:chOff x="0" y="0"/>
          <a:chExt cx="0" cy="0"/>
        </a:xfrm>
      </p:grpSpPr>
      <p:sp>
        <p:nvSpPr>
          <p:cNvPr id="471" name="Google Shape;471;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We believe in the power of community, and we host monthly events and workshops to bring our members together. These include family yoga sessions and partnerships with local schools and organizations. Our goal is to build a strong, supportive community both inside and outside the studio.</a:t>
            </a:r>
            <a:endParaRPr/>
          </a:p>
        </p:txBody>
      </p:sp>
      <p:sp>
        <p:nvSpPr>
          <p:cNvPr id="472" name="Google Shape;47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1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To help you get started, we have some fantastic introductory offers for new members. Our membership plans are designed to be flexible, catering to different schedules and needs. Additionally, we offer discounts for families and groups to make yoga accessible to everyone.</a:t>
            </a:r>
            <a:endParaRPr/>
          </a:p>
        </p:txBody>
      </p:sp>
      <p:sp>
        <p:nvSpPr>
          <p:cNvPr id="478" name="Google Shape;478;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2" name="Shape 482"/>
        <p:cNvGrpSpPr/>
        <p:nvPr/>
      </p:nvGrpSpPr>
      <p:grpSpPr>
        <a:xfrm>
          <a:off x="0" y="0"/>
          <a:ext cx="0" cy="0"/>
          <a:chOff x="0" y="0"/>
          <a:chExt cx="0" cy="0"/>
        </a:xfrm>
      </p:grpSpPr>
      <p:sp>
        <p:nvSpPr>
          <p:cNvPr id="483" name="Google Shape;483;p18: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Thank you for taking the time to learn about Yoga-Goga-Boom. We invite you to book a class today and start your journey towards better wellness with us. For more information, please visit our website, and follow us on social media for updates and wellness tips. We look forward to practicing with you soon!</a:t>
            </a:r>
            <a:endParaRPr/>
          </a:p>
        </p:txBody>
      </p:sp>
      <p:sp>
        <p:nvSpPr>
          <p:cNvPr id="484" name="Google Shape;484;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6" name="Shape 416"/>
        <p:cNvGrpSpPr/>
        <p:nvPr/>
      </p:nvGrpSpPr>
      <p:grpSpPr>
        <a:xfrm>
          <a:off x="0" y="0"/>
          <a:ext cx="0" cy="0"/>
          <a:chOff x="0" y="0"/>
          <a:chExt cx="0" cy="0"/>
        </a:xfrm>
      </p:grpSpPr>
      <p:sp>
        <p:nvSpPr>
          <p:cNvPr id="417" name="Google Shape;417;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18" name="Google Shape;418;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2" name="Shape 422"/>
        <p:cNvGrpSpPr/>
        <p:nvPr/>
      </p:nvGrpSpPr>
      <p:grpSpPr>
        <a:xfrm>
          <a:off x="0" y="0"/>
          <a:ext cx="0" cy="0"/>
          <a:chOff x="0" y="0"/>
          <a:chExt cx="0" cy="0"/>
        </a:xfrm>
      </p:grpSpPr>
      <p:sp>
        <p:nvSpPr>
          <p:cNvPr id="423" name="Google Shape;42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Good [morning/afternoon/evening], and welcome to Yoga-Goga-Boom! My name is [Your Name], and I'm the owner and one of the certified yoga instructors here. Today, I'm excited to introduce you to our new community yoga studio. Our mission is simple but powerful: to promote wellness for all ages in a warm and welcoming environment. Let's dive into what Yoga-Goga-Boom is all about!</a:t>
            </a:r>
            <a:endParaRPr/>
          </a:p>
        </p:txBody>
      </p:sp>
      <p:sp>
        <p:nvSpPr>
          <p:cNvPr id="424" name="Google Shape;42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8" name="Shape 428"/>
        <p:cNvGrpSpPr/>
        <p:nvPr/>
      </p:nvGrpSpPr>
      <p:grpSpPr>
        <a:xfrm>
          <a:off x="0" y="0"/>
          <a:ext cx="0" cy="0"/>
          <a:chOff x="0" y="0"/>
          <a:chExt cx="0" cy="0"/>
        </a:xfrm>
      </p:grpSpPr>
      <p:sp>
        <p:nvSpPr>
          <p:cNvPr id="429" name="Google Shape;429;SLIDES_API1057853487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At Yoga-Goga-Boom, our vision is to foster holistic wellness that benefits both the mind and body. We are committed to creating a supportive and inclusive environment where everyone feels welcome. Our values are rooted in mindfulness and personal growth, encouraging each member to embark on their own unique wellness journey.</a:t>
            </a:r>
            <a:endParaRPr/>
          </a:p>
        </p:txBody>
      </p:sp>
      <p:sp>
        <p:nvSpPr>
          <p:cNvPr id="430" name="Google Shape;430;SLIDES_API1057853487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4" name="Shape 434"/>
        <p:cNvGrpSpPr/>
        <p:nvPr/>
      </p:nvGrpSpPr>
      <p:grpSpPr>
        <a:xfrm>
          <a:off x="0" y="0"/>
          <a:ext cx="0" cy="0"/>
          <a:chOff x="0" y="0"/>
          <a:chExt cx="0" cy="0"/>
        </a:xfrm>
      </p:grpSpPr>
      <p:sp>
        <p:nvSpPr>
          <p:cNvPr id="435" name="Google Shape;435;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Our studio is proud to have a team of highly certified yoga instructors with years of experience and specialized training. Each trainer is dedicated to ensuring individual progress and safety. Whether you're a beginner or an advanced practitioner, our instructors are here to guide you every step of the way.</a:t>
            </a:r>
            <a:endParaRPr/>
          </a:p>
        </p:txBody>
      </p:sp>
      <p:sp>
        <p:nvSpPr>
          <p:cNvPr id="436" name="Google Shape;43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0" name="Shape 440"/>
        <p:cNvGrpSpPr/>
        <p:nvPr/>
      </p:nvGrpSpPr>
      <p:grpSpPr>
        <a:xfrm>
          <a:off x="0" y="0"/>
          <a:ext cx="0" cy="0"/>
          <a:chOff x="0" y="0"/>
          <a:chExt cx="0" cy="0"/>
        </a:xfrm>
      </p:grpSpPr>
      <p:sp>
        <p:nvSpPr>
          <p:cNvPr id="441" name="Google Shape;441;SLIDES_API1057853487_5: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We offer a variety of yoga classes tailored to all skill levels. Whether you're new to yoga or a seasoned yogi, we have something for you. Our classes include Hatha, Vinyasa, Yin, and more. Additionally, we regularly host special workshops and advanced training sessions to deepen your practice.</a:t>
            </a:r>
            <a:endParaRPr/>
          </a:p>
        </p:txBody>
      </p:sp>
      <p:sp>
        <p:nvSpPr>
          <p:cNvPr id="442" name="Google Shape;442;SLIDES_API1057853487_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Our yoga classes for kids are designed to be fun and engaging. They help children develop concentration, balance, and confidence in a safe, nurturing environment. We believe that starting a yoga practice at a young age sets the foundation for a lifelong journey of wellness and mindfulness.</a:t>
            </a:r>
            <a:endParaRPr/>
          </a:p>
        </p:txBody>
      </p:sp>
      <p:sp>
        <p:nvSpPr>
          <p:cNvPr id="450" name="Google Shape;450;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6" name="Shape 456"/>
        <p:cNvGrpSpPr/>
        <p:nvPr/>
      </p:nvGrpSpPr>
      <p:grpSpPr>
        <a:xfrm>
          <a:off x="0" y="0"/>
          <a:ext cx="0" cy="0"/>
          <a:chOff x="0" y="0"/>
          <a:chExt cx="0" cy="0"/>
        </a:xfrm>
      </p:grpSpPr>
      <p:sp>
        <p:nvSpPr>
          <p:cNvPr id="457" name="Google Shape;457;SLIDES_API1057853487_11: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One of the unique offerings at Yoga-Goga-Boom is Therapeutic Aerial Yoga. This form of yoga combines traditional yoga poses with the thrill and relaxation of aerial acrobatics. It enhances flexibility, strength, and relaxation, offering a new dimension to your yoga practice.</a:t>
            </a:r>
            <a:endParaRPr/>
          </a:p>
        </p:txBody>
      </p:sp>
      <p:sp>
        <p:nvSpPr>
          <p:cNvPr id="458" name="Google Shape;458;SLIDES_API1057853487_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lang="en-US"/>
              <a:t>Our studio features separate areas dedicated to adults and kids, ensuring each group has a space tailored to their needs. Both areas are modern, clean, and well-equipped with all the necessary props for a complete yoga experience. The calming ambiance of our studios is designed to enhance your practice and promote relaxation.</a:t>
            </a:r>
            <a:endParaRPr/>
          </a:p>
        </p:txBody>
      </p:sp>
      <p:sp>
        <p:nvSpPr>
          <p:cNvPr id="464" name="Google Shape;46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p:cSld name="Title Slide">
    <p:spTree>
      <p:nvGrpSpPr>
        <p:cNvPr id="15" name="Shape 15"/>
        <p:cNvGrpSpPr/>
        <p:nvPr/>
      </p:nvGrpSpPr>
      <p:grpSpPr>
        <a:xfrm>
          <a:off x="0" y="0"/>
          <a:ext cx="0" cy="0"/>
          <a:chOff x="0" y="0"/>
          <a:chExt cx="0" cy="0"/>
        </a:xfrm>
      </p:grpSpPr>
      <p:sp>
        <p:nvSpPr>
          <p:cNvPr id="16" name="Google Shape;16;p2"/>
          <p:cNvSpPr/>
          <p:nvPr/>
        </p:nvSpPr>
        <p:spPr>
          <a:xfrm>
            <a:off x="-24029" y="3725337"/>
            <a:ext cx="3164604" cy="3136559"/>
          </a:xfrm>
          <a:custGeom>
            <a:rect b="b" l="l" r="r" t="t"/>
            <a:pathLst>
              <a:path extrusionOk="0" h="3136559" w="3164604">
                <a:moveTo>
                  <a:pt x="3164605" y="3136560"/>
                </a:moveTo>
                <a:cubicBezTo>
                  <a:pt x="3013559" y="2738747"/>
                  <a:pt x="2568843" y="2469007"/>
                  <a:pt x="2169020" y="2323512"/>
                </a:cubicBezTo>
                <a:cubicBezTo>
                  <a:pt x="1769196" y="2178017"/>
                  <a:pt x="1329649" y="2027545"/>
                  <a:pt x="1103750" y="1666967"/>
                </a:cubicBezTo>
                <a:cubicBezTo>
                  <a:pt x="910108" y="1357887"/>
                  <a:pt x="920254" y="961701"/>
                  <a:pt x="768729" y="629935"/>
                </a:cubicBezTo>
                <a:cubicBezTo>
                  <a:pt x="630030" y="326023"/>
                  <a:pt x="322194" y="87967"/>
                  <a:pt x="0" y="0"/>
                </a:cubicBezTo>
                <a:lnTo>
                  <a:pt x="0" y="3133688"/>
                </a:lnTo>
                <a:lnTo>
                  <a:pt x="3164605" y="313656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7" name="Google Shape;17;p2"/>
          <p:cNvSpPr/>
          <p:nvPr/>
        </p:nvSpPr>
        <p:spPr>
          <a:xfrm>
            <a:off x="8954715" y="-1"/>
            <a:ext cx="3246986" cy="6859503"/>
          </a:xfrm>
          <a:custGeom>
            <a:rect b="b" l="l" r="r" t="t"/>
            <a:pathLst>
              <a:path extrusionOk="0" h="6892332" w="3262526">
                <a:moveTo>
                  <a:pt x="2228557" y="0"/>
                </a:moveTo>
                <a:cubicBezTo>
                  <a:pt x="2632305" y="498224"/>
                  <a:pt x="2611438" y="963232"/>
                  <a:pt x="2141835" y="1398376"/>
                </a:cubicBezTo>
                <a:cubicBezTo>
                  <a:pt x="1672231" y="1833520"/>
                  <a:pt x="91700" y="2371947"/>
                  <a:pt x="0" y="3723420"/>
                </a:cubicBezTo>
                <a:cubicBezTo>
                  <a:pt x="80214" y="4639749"/>
                  <a:pt x="584084" y="5063503"/>
                  <a:pt x="618448" y="5338411"/>
                </a:cubicBezTo>
                <a:cubicBezTo>
                  <a:pt x="652811" y="5613320"/>
                  <a:pt x="652811" y="6455466"/>
                  <a:pt x="973474" y="6890610"/>
                </a:cubicBezTo>
                <a:lnTo>
                  <a:pt x="3262527" y="6892333"/>
                </a:lnTo>
                <a:lnTo>
                  <a:pt x="3261953" y="957"/>
                </a:lnTo>
                <a:lnTo>
                  <a:pt x="2228557"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8" name="Google Shape;18;p2"/>
          <p:cNvSpPr/>
          <p:nvPr/>
        </p:nvSpPr>
        <p:spPr>
          <a:xfrm>
            <a:off x="11460937" y="1755606"/>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9" name="Google Shape;19;p2"/>
          <p:cNvSpPr/>
          <p:nvPr/>
        </p:nvSpPr>
        <p:spPr>
          <a:xfrm>
            <a:off x="8394589" y="-60396"/>
            <a:ext cx="2747434" cy="6923632"/>
          </a:xfrm>
          <a:custGeom>
            <a:rect b="b" l="l" r="r" t="t"/>
            <a:pathLst>
              <a:path extrusionOk="0" h="6923632" w="2747434">
                <a:moveTo>
                  <a:pt x="2534956" y="0"/>
                </a:moveTo>
                <a:cubicBezTo>
                  <a:pt x="2560706" y="51497"/>
                  <a:pt x="2852748" y="661427"/>
                  <a:pt x="2706775" y="979313"/>
                </a:cubicBezTo>
                <a:cubicBezTo>
                  <a:pt x="2560802" y="1297200"/>
                  <a:pt x="1736076" y="1743831"/>
                  <a:pt x="1358077" y="1924263"/>
                </a:cubicBezTo>
                <a:cubicBezTo>
                  <a:pt x="980078" y="2104696"/>
                  <a:pt x="95336" y="2723144"/>
                  <a:pt x="9379" y="3479046"/>
                </a:cubicBezTo>
                <a:cubicBezTo>
                  <a:pt x="-76577" y="4234949"/>
                  <a:pt x="456105" y="4750402"/>
                  <a:pt x="473239" y="5162669"/>
                </a:cubicBezTo>
                <a:cubicBezTo>
                  <a:pt x="490373" y="5575032"/>
                  <a:pt x="456105" y="6605842"/>
                  <a:pt x="791030" y="6923633"/>
                </a:cubicBezTo>
              </a:path>
            </a:pathLst>
          </a:custGeom>
          <a:noFill/>
          <a:ln cap="flat" cmpd="sng" w="159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0" name="Google Shape;20;p2"/>
          <p:cNvSpPr/>
          <p:nvPr/>
        </p:nvSpPr>
        <p:spPr>
          <a:xfrm>
            <a:off x="-49846" y="4285968"/>
            <a:ext cx="3589698" cy="2592105"/>
          </a:xfrm>
          <a:custGeom>
            <a:rect b="b" l="l" r="r" t="t"/>
            <a:pathLst>
              <a:path extrusionOk="0" h="2592105" w="3589698">
                <a:moveTo>
                  <a:pt x="0" y="1102890"/>
                </a:moveTo>
                <a:cubicBezTo>
                  <a:pt x="0" y="1102890"/>
                  <a:pt x="655013" y="50255"/>
                  <a:pt x="1302177" y="3448"/>
                </a:cubicBezTo>
                <a:cubicBezTo>
                  <a:pt x="1949342" y="-43359"/>
                  <a:pt x="3079989" y="393316"/>
                  <a:pt x="3360640" y="892306"/>
                </a:cubicBezTo>
                <a:cubicBezTo>
                  <a:pt x="3641387" y="1391295"/>
                  <a:pt x="3656894" y="2225688"/>
                  <a:pt x="3446406" y="2592105"/>
                </a:cubicBezTo>
              </a:path>
            </a:pathLst>
          </a:custGeom>
          <a:noFill/>
          <a:ln cap="flat" cmpd="sng" w="15900">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1" name="Google Shape;21;p2"/>
          <p:cNvSpPr/>
          <p:nvPr/>
        </p:nvSpPr>
        <p:spPr>
          <a:xfrm>
            <a:off x="-65448" y="4416211"/>
            <a:ext cx="3542501" cy="2446355"/>
          </a:xfrm>
          <a:custGeom>
            <a:rect b="b" l="l" r="r" t="t"/>
            <a:pathLst>
              <a:path extrusionOk="0" h="2446355" w="3542501">
                <a:moveTo>
                  <a:pt x="0" y="824473"/>
                </a:moveTo>
                <a:cubicBezTo>
                  <a:pt x="0" y="824473"/>
                  <a:pt x="522441" y="52489"/>
                  <a:pt x="1403545" y="13531"/>
                </a:cubicBezTo>
                <a:cubicBezTo>
                  <a:pt x="2284650" y="-25427"/>
                  <a:pt x="2963019" y="-17674"/>
                  <a:pt x="3274875" y="567177"/>
                </a:cubicBezTo>
                <a:cubicBezTo>
                  <a:pt x="3586731" y="1152027"/>
                  <a:pt x="3540020" y="2446356"/>
                  <a:pt x="3540020" y="2446356"/>
                </a:cubicBezTo>
              </a:path>
            </a:pathLst>
          </a:custGeom>
          <a:noFill/>
          <a:ln cap="flat" cmpd="sng" w="15900">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2" name="Google Shape;22;p2"/>
          <p:cNvSpPr/>
          <p:nvPr/>
        </p:nvSpPr>
        <p:spPr>
          <a:xfrm>
            <a:off x="-33020" y="-43248"/>
            <a:ext cx="5724449" cy="2616128"/>
          </a:xfrm>
          <a:custGeom>
            <a:rect b="b" l="l" r="r" t="t"/>
            <a:pathLst>
              <a:path extrusionOk="0" h="2616128" w="5724449">
                <a:moveTo>
                  <a:pt x="5724450" y="35225"/>
                </a:moveTo>
                <a:cubicBezTo>
                  <a:pt x="5724450" y="35225"/>
                  <a:pt x="5597908" y="1462796"/>
                  <a:pt x="3094251" y="1434654"/>
                </a:cubicBezTo>
                <a:cubicBezTo>
                  <a:pt x="590594" y="1406513"/>
                  <a:pt x="0" y="2616129"/>
                  <a:pt x="0" y="2616129"/>
                </a:cubicBezTo>
                <a:lnTo>
                  <a:pt x="28142" y="0"/>
                </a:lnTo>
                <a:lnTo>
                  <a:pt x="5724450" y="3522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3" name="Google Shape;23;p2"/>
          <p:cNvSpPr/>
          <p:nvPr/>
        </p:nvSpPr>
        <p:spPr>
          <a:xfrm>
            <a:off x="827200" y="1046507"/>
            <a:ext cx="1730598" cy="1472358"/>
          </a:xfrm>
          <a:custGeom>
            <a:rect b="b" l="l" r="r" t="t"/>
            <a:pathLst>
              <a:path extrusionOk="0" h="1472358" w="1730598">
                <a:moveTo>
                  <a:pt x="70078" y="544165"/>
                </a:moveTo>
                <a:cubicBezTo>
                  <a:pt x="117938" y="355405"/>
                  <a:pt x="97645" y="-102999"/>
                  <a:pt x="882455" y="20959"/>
                </a:cubicBezTo>
                <a:cubicBezTo>
                  <a:pt x="1667265" y="144916"/>
                  <a:pt x="1873829" y="557949"/>
                  <a:pt x="1639793" y="915942"/>
                </a:cubicBezTo>
                <a:cubicBezTo>
                  <a:pt x="1405757" y="1273936"/>
                  <a:pt x="1185410" y="1549323"/>
                  <a:pt x="731026" y="1452933"/>
                </a:cubicBezTo>
                <a:cubicBezTo>
                  <a:pt x="276642" y="1356542"/>
                  <a:pt x="-177742" y="1521755"/>
                  <a:pt x="70078" y="54416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24" name="Google Shape;24;p2"/>
          <p:cNvGrpSpPr/>
          <p:nvPr/>
        </p:nvGrpSpPr>
        <p:grpSpPr>
          <a:xfrm>
            <a:off x="11303531" y="1529534"/>
            <a:ext cx="891530" cy="3371125"/>
            <a:chOff x="11303531" y="1529534"/>
            <a:chExt cx="891530" cy="3371125"/>
          </a:xfrm>
        </p:grpSpPr>
        <p:sp>
          <p:nvSpPr>
            <p:cNvPr id="25" name="Google Shape;25;p2"/>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6" name="Google Shape;26;p2"/>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27" name="Google Shape;27;p2"/>
          <p:cNvGrpSpPr/>
          <p:nvPr/>
        </p:nvGrpSpPr>
        <p:grpSpPr>
          <a:xfrm>
            <a:off x="-50229" y="-74467"/>
            <a:ext cx="4715272" cy="2080359"/>
            <a:chOff x="-50229" y="-74467"/>
            <a:chExt cx="4715272" cy="2080359"/>
          </a:xfrm>
        </p:grpSpPr>
        <p:sp>
          <p:nvSpPr>
            <p:cNvPr id="28" name="Google Shape;28;p2"/>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9" name="Google Shape;29;p2"/>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0" name="Google Shape;30;p2"/>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1" name="Google Shape;31;p2"/>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32" name="Google Shape;32;p2"/>
          <p:cNvSpPr txBox="1"/>
          <p:nvPr>
            <p:ph type="ctrTitle"/>
          </p:nvPr>
        </p:nvSpPr>
        <p:spPr>
          <a:xfrm>
            <a:off x="1527349" y="530984"/>
            <a:ext cx="9143999" cy="3508452"/>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2"/>
              </a:buClr>
              <a:buSzPts val="4800"/>
              <a:buFont typeface="Comfortaa"/>
              <a:buNone/>
              <a:defRPr b="1" sz="4800">
                <a:solidFill>
                  <a:schemeClr val="dk2"/>
                </a:solidFill>
                <a:latin typeface="Comfortaa"/>
                <a:ea typeface="Comfortaa"/>
                <a:cs typeface="Comfortaa"/>
                <a:sym typeface="Comforta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2"/>
          <p:cNvSpPr txBox="1"/>
          <p:nvPr>
            <p:ph idx="1" type="subTitle"/>
          </p:nvPr>
        </p:nvSpPr>
        <p:spPr>
          <a:xfrm>
            <a:off x="1527349" y="4111344"/>
            <a:ext cx="9144000" cy="2068794"/>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1"/>
              </a:buClr>
              <a:buSzPts val="1600"/>
              <a:buNone/>
              <a:defRPr sz="1600">
                <a:solidFill>
                  <a:schemeClr val="accent1"/>
                </a:solidFill>
                <a:latin typeface="Questrial"/>
                <a:ea typeface="Questrial"/>
                <a:cs typeface="Questrial"/>
                <a:sym typeface="Questria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34" name="Google Shape;34;p2"/>
          <p:cNvSpPr txBox="1"/>
          <p:nvPr>
            <p:ph idx="10" type="dt"/>
          </p:nvPr>
        </p:nvSpPr>
        <p:spPr>
          <a:xfrm>
            <a:off x="612774" y="6346302"/>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
          <p:cNvSpPr txBox="1"/>
          <p:nvPr>
            <p:ph idx="11" type="ftr"/>
          </p:nvPr>
        </p:nvSpPr>
        <p:spPr>
          <a:xfrm>
            <a:off x="4038600" y="6346302"/>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2"/>
          <p:cNvSpPr txBox="1"/>
          <p:nvPr>
            <p:ph idx="12" type="sldNum"/>
          </p:nvPr>
        </p:nvSpPr>
        <p:spPr>
          <a:xfrm>
            <a:off x="8839200" y="6346302"/>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lt1"/>
                </a:solidFill>
                <a:latin typeface="Questrial"/>
                <a:ea typeface="Questrial"/>
                <a:cs typeface="Questrial"/>
                <a:sym typeface="Questrial"/>
              </a:defRPr>
            </a:lvl1pPr>
            <a:lvl2pPr indent="0" lvl="1" marL="0" algn="r">
              <a:spcBef>
                <a:spcPts val="0"/>
              </a:spcBef>
              <a:buNone/>
              <a:defRPr b="0" i="0" sz="1050" u="none" cap="none" strike="noStrike">
                <a:solidFill>
                  <a:schemeClr val="lt1"/>
                </a:solidFill>
                <a:latin typeface="Questrial"/>
                <a:ea typeface="Questrial"/>
                <a:cs typeface="Questrial"/>
                <a:sym typeface="Questrial"/>
              </a:defRPr>
            </a:lvl2pPr>
            <a:lvl3pPr indent="0" lvl="2" marL="0" algn="r">
              <a:spcBef>
                <a:spcPts val="0"/>
              </a:spcBef>
              <a:buNone/>
              <a:defRPr b="0" i="0" sz="1050" u="none" cap="none" strike="noStrike">
                <a:solidFill>
                  <a:schemeClr val="lt1"/>
                </a:solidFill>
                <a:latin typeface="Questrial"/>
                <a:ea typeface="Questrial"/>
                <a:cs typeface="Questrial"/>
                <a:sym typeface="Questrial"/>
              </a:defRPr>
            </a:lvl3pPr>
            <a:lvl4pPr indent="0" lvl="3" marL="0" algn="r">
              <a:spcBef>
                <a:spcPts val="0"/>
              </a:spcBef>
              <a:buNone/>
              <a:defRPr b="0" i="0" sz="1050" u="none" cap="none" strike="noStrike">
                <a:solidFill>
                  <a:schemeClr val="lt1"/>
                </a:solidFill>
                <a:latin typeface="Questrial"/>
                <a:ea typeface="Questrial"/>
                <a:cs typeface="Questrial"/>
                <a:sym typeface="Questrial"/>
              </a:defRPr>
            </a:lvl4pPr>
            <a:lvl5pPr indent="0" lvl="4" marL="0" algn="r">
              <a:spcBef>
                <a:spcPts val="0"/>
              </a:spcBef>
              <a:buNone/>
              <a:defRPr b="0" i="0" sz="1050" u="none" cap="none" strike="noStrike">
                <a:solidFill>
                  <a:schemeClr val="lt1"/>
                </a:solidFill>
                <a:latin typeface="Questrial"/>
                <a:ea typeface="Questrial"/>
                <a:cs typeface="Questrial"/>
                <a:sym typeface="Questrial"/>
              </a:defRPr>
            </a:lvl5pPr>
            <a:lvl6pPr indent="0" lvl="5" marL="0" algn="r">
              <a:spcBef>
                <a:spcPts val="0"/>
              </a:spcBef>
              <a:buNone/>
              <a:defRPr b="0" i="0" sz="1050" u="none" cap="none" strike="noStrike">
                <a:solidFill>
                  <a:schemeClr val="lt1"/>
                </a:solidFill>
                <a:latin typeface="Questrial"/>
                <a:ea typeface="Questrial"/>
                <a:cs typeface="Questrial"/>
                <a:sym typeface="Questrial"/>
              </a:defRPr>
            </a:lvl6pPr>
            <a:lvl7pPr indent="0" lvl="6" marL="0" algn="r">
              <a:spcBef>
                <a:spcPts val="0"/>
              </a:spcBef>
              <a:buNone/>
              <a:defRPr b="0" i="0" sz="1050" u="none" cap="none" strike="noStrike">
                <a:solidFill>
                  <a:schemeClr val="lt1"/>
                </a:solidFill>
                <a:latin typeface="Questrial"/>
                <a:ea typeface="Questrial"/>
                <a:cs typeface="Questrial"/>
                <a:sym typeface="Questrial"/>
              </a:defRPr>
            </a:lvl7pPr>
            <a:lvl8pPr indent="0" lvl="7" marL="0" algn="r">
              <a:spcBef>
                <a:spcPts val="0"/>
              </a:spcBef>
              <a:buNone/>
              <a:defRPr b="0" i="0" sz="1050" u="none" cap="none" strike="noStrike">
                <a:solidFill>
                  <a:schemeClr val="lt1"/>
                </a:solidFill>
                <a:latin typeface="Questrial"/>
                <a:ea typeface="Questrial"/>
                <a:cs typeface="Questrial"/>
                <a:sym typeface="Questrial"/>
              </a:defRPr>
            </a:lvl8pPr>
            <a:lvl9pPr indent="0" lvl="8" marL="0" algn="r">
              <a:spcBef>
                <a:spcPts val="0"/>
              </a:spcBef>
              <a:buNone/>
              <a:defRPr b="0" i="0" sz="1050" u="none" cap="none" strike="noStrike">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mart Art">
  <p:cSld name="Smart Art">
    <p:spTree>
      <p:nvGrpSpPr>
        <p:cNvPr id="197" name="Shape 197"/>
        <p:cNvGrpSpPr/>
        <p:nvPr/>
      </p:nvGrpSpPr>
      <p:grpSpPr>
        <a:xfrm>
          <a:off x="0" y="0"/>
          <a:ext cx="0" cy="0"/>
          <a:chOff x="0" y="0"/>
          <a:chExt cx="0" cy="0"/>
        </a:xfrm>
      </p:grpSpPr>
      <p:sp>
        <p:nvSpPr>
          <p:cNvPr id="198" name="Google Shape;198;p11"/>
          <p:cNvSpPr/>
          <p:nvPr/>
        </p:nvSpPr>
        <p:spPr>
          <a:xfrm>
            <a:off x="222154" y="197033"/>
            <a:ext cx="1730598" cy="1472358"/>
          </a:xfrm>
          <a:custGeom>
            <a:rect b="b" l="l" r="r" t="t"/>
            <a:pathLst>
              <a:path extrusionOk="0" h="1472358" w="1730598">
                <a:moveTo>
                  <a:pt x="70078" y="544165"/>
                </a:moveTo>
                <a:cubicBezTo>
                  <a:pt x="117938" y="355405"/>
                  <a:pt x="97645" y="-102999"/>
                  <a:pt x="882455" y="20959"/>
                </a:cubicBezTo>
                <a:cubicBezTo>
                  <a:pt x="1667265" y="144916"/>
                  <a:pt x="1873829" y="557949"/>
                  <a:pt x="1639793" y="915942"/>
                </a:cubicBezTo>
                <a:cubicBezTo>
                  <a:pt x="1405757" y="1273936"/>
                  <a:pt x="1185410" y="1549323"/>
                  <a:pt x="731026" y="1452933"/>
                </a:cubicBezTo>
                <a:cubicBezTo>
                  <a:pt x="276642" y="1356542"/>
                  <a:pt x="-177742" y="1521755"/>
                  <a:pt x="70078" y="54416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99" name="Google Shape;199;p11"/>
          <p:cNvSpPr/>
          <p:nvPr/>
        </p:nvSpPr>
        <p:spPr>
          <a:xfrm>
            <a:off x="8990481" y="3504"/>
            <a:ext cx="2718721" cy="6851558"/>
          </a:xfrm>
          <a:custGeom>
            <a:rect b="b" l="l" r="r" t="t"/>
            <a:pathLst>
              <a:path extrusionOk="0" h="6851558" w="2718721">
                <a:moveTo>
                  <a:pt x="2508456" y="0"/>
                </a:moveTo>
                <a:cubicBezTo>
                  <a:pt x="2533936" y="50961"/>
                  <a:pt x="2822939" y="654541"/>
                  <a:pt x="2678485" y="969119"/>
                </a:cubicBezTo>
                <a:cubicBezTo>
                  <a:pt x="2533936" y="1283602"/>
                  <a:pt x="1717891" y="1725677"/>
                  <a:pt x="1343827" y="1904232"/>
                </a:cubicBezTo>
                <a:cubicBezTo>
                  <a:pt x="969763" y="2082786"/>
                  <a:pt x="94231" y="2694702"/>
                  <a:pt x="9264" y="3442830"/>
                </a:cubicBezTo>
                <a:cubicBezTo>
                  <a:pt x="-75703" y="4190958"/>
                  <a:pt x="451340" y="4700951"/>
                  <a:pt x="468295" y="5108926"/>
                </a:cubicBezTo>
                <a:cubicBezTo>
                  <a:pt x="485251" y="5516996"/>
                  <a:pt x="451340" y="6537076"/>
                  <a:pt x="782778" y="6851559"/>
                </a:cubicBezTo>
              </a:path>
            </a:pathLst>
          </a:custGeom>
          <a:noFill/>
          <a:ln cap="flat" cmpd="sng" w="15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200" name="Google Shape;200;p11"/>
          <p:cNvGrpSpPr/>
          <p:nvPr/>
        </p:nvGrpSpPr>
        <p:grpSpPr>
          <a:xfrm>
            <a:off x="11359223" y="1576884"/>
            <a:ext cx="882282" cy="3336031"/>
            <a:chOff x="11308423" y="1576884"/>
            <a:chExt cx="882282" cy="3336031"/>
          </a:xfrm>
        </p:grpSpPr>
        <p:sp>
          <p:nvSpPr>
            <p:cNvPr id="201" name="Google Shape;201;p11"/>
            <p:cNvSpPr/>
            <p:nvPr/>
          </p:nvSpPr>
          <p:spPr>
            <a:xfrm>
              <a:off x="11308423" y="1879115"/>
              <a:ext cx="862171" cy="3033800"/>
            </a:xfrm>
            <a:custGeom>
              <a:rect b="b" l="l" r="r" t="t"/>
              <a:pathLst>
                <a:path extrusionOk="0" h="3033800" w="862171">
                  <a:moveTo>
                    <a:pt x="840099" y="772"/>
                  </a:moveTo>
                  <a:cubicBezTo>
                    <a:pt x="623465" y="71815"/>
                    <a:pt x="442543" y="223752"/>
                    <a:pt x="312393" y="408558"/>
                  </a:cubicBezTo>
                  <a:cubicBezTo>
                    <a:pt x="165192" y="617518"/>
                    <a:pt x="85434" y="866926"/>
                    <a:pt x="42240" y="1116807"/>
                  </a:cubicBezTo>
                  <a:cubicBezTo>
                    <a:pt x="-2754" y="1377392"/>
                    <a:pt x="-15825" y="1646124"/>
                    <a:pt x="22822" y="1908319"/>
                  </a:cubicBezTo>
                  <a:cubicBezTo>
                    <a:pt x="58059" y="2147686"/>
                    <a:pt x="139806" y="2380896"/>
                    <a:pt x="278197" y="2580574"/>
                  </a:cubicBezTo>
                  <a:cubicBezTo>
                    <a:pt x="402570" y="2759980"/>
                    <a:pt x="570231" y="2912296"/>
                    <a:pt x="770287" y="3002473"/>
                  </a:cubicBezTo>
                  <a:cubicBezTo>
                    <a:pt x="794821" y="3013461"/>
                    <a:pt x="819638" y="3023597"/>
                    <a:pt x="844930" y="3032879"/>
                  </a:cubicBezTo>
                  <a:cubicBezTo>
                    <a:pt x="862169" y="3039131"/>
                    <a:pt x="869558" y="3011756"/>
                    <a:pt x="852507" y="3005504"/>
                  </a:cubicBezTo>
                  <a:cubicBezTo>
                    <a:pt x="650083" y="2931620"/>
                    <a:pt x="476644" y="2793228"/>
                    <a:pt x="345072" y="2623957"/>
                  </a:cubicBezTo>
                  <a:cubicBezTo>
                    <a:pt x="202323" y="2440193"/>
                    <a:pt x="111957" y="2222139"/>
                    <a:pt x="66584" y="1994802"/>
                  </a:cubicBezTo>
                  <a:cubicBezTo>
                    <a:pt x="15813" y="1740374"/>
                    <a:pt x="19507" y="1476663"/>
                    <a:pt x="54839" y="1220435"/>
                  </a:cubicBezTo>
                  <a:cubicBezTo>
                    <a:pt x="89508" y="968754"/>
                    <a:pt x="156004" y="716599"/>
                    <a:pt x="288333" y="497409"/>
                  </a:cubicBezTo>
                  <a:cubicBezTo>
                    <a:pt x="402191" y="308908"/>
                    <a:pt x="567294" y="146457"/>
                    <a:pt x="770571" y="57417"/>
                  </a:cubicBezTo>
                  <a:cubicBezTo>
                    <a:pt x="795768" y="46334"/>
                    <a:pt x="821533" y="36767"/>
                    <a:pt x="847676" y="28147"/>
                  </a:cubicBezTo>
                  <a:cubicBezTo>
                    <a:pt x="864916" y="22464"/>
                    <a:pt x="857528" y="-4912"/>
                    <a:pt x="840099" y="772"/>
                  </a:cubicBezTo>
                  <a:lnTo>
                    <a:pt x="840099" y="77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02" name="Google Shape;202;p11"/>
            <p:cNvSpPr/>
            <p:nvPr/>
          </p:nvSpPr>
          <p:spPr>
            <a:xfrm>
              <a:off x="11619310" y="1576884"/>
              <a:ext cx="571395" cy="2026945"/>
            </a:xfrm>
            <a:custGeom>
              <a:rect b="b" l="l" r="r" t="t"/>
              <a:pathLst>
                <a:path extrusionOk="0" h="2026945" w="571395">
                  <a:moveTo>
                    <a:pt x="549671" y="1308"/>
                  </a:moveTo>
                  <a:cubicBezTo>
                    <a:pt x="415921" y="58995"/>
                    <a:pt x="303200" y="155234"/>
                    <a:pt x="216907" y="271839"/>
                  </a:cubicBezTo>
                  <a:cubicBezTo>
                    <a:pt x="129382" y="390149"/>
                    <a:pt x="69422" y="528351"/>
                    <a:pt x="34848" y="671005"/>
                  </a:cubicBezTo>
                  <a:cubicBezTo>
                    <a:pt x="-2284" y="824363"/>
                    <a:pt x="-8725" y="983214"/>
                    <a:pt x="10693" y="1139603"/>
                  </a:cubicBezTo>
                  <a:cubicBezTo>
                    <a:pt x="31911" y="1310959"/>
                    <a:pt x="82778" y="1478052"/>
                    <a:pt x="160546" y="1632262"/>
                  </a:cubicBezTo>
                  <a:cubicBezTo>
                    <a:pt x="199572" y="1709651"/>
                    <a:pt x="245419" y="1783536"/>
                    <a:pt x="297517" y="1852779"/>
                  </a:cubicBezTo>
                  <a:cubicBezTo>
                    <a:pt x="345731" y="1916812"/>
                    <a:pt x="401050" y="1992686"/>
                    <a:pt x="480144" y="2019303"/>
                  </a:cubicBezTo>
                  <a:cubicBezTo>
                    <a:pt x="498521" y="2025460"/>
                    <a:pt x="518223" y="2027923"/>
                    <a:pt x="537547" y="2026597"/>
                  </a:cubicBezTo>
                  <a:cubicBezTo>
                    <a:pt x="555639" y="2025271"/>
                    <a:pt x="555828" y="1996853"/>
                    <a:pt x="537547" y="1998180"/>
                  </a:cubicBezTo>
                  <a:cubicBezTo>
                    <a:pt x="454474" y="2004053"/>
                    <a:pt x="393282" y="1928274"/>
                    <a:pt x="346584" y="1870018"/>
                  </a:cubicBezTo>
                  <a:cubicBezTo>
                    <a:pt x="293917" y="1804470"/>
                    <a:pt x="247408" y="1733900"/>
                    <a:pt x="207150" y="1660111"/>
                  </a:cubicBezTo>
                  <a:cubicBezTo>
                    <a:pt x="126635" y="1512531"/>
                    <a:pt x="71790" y="1351027"/>
                    <a:pt x="45457" y="1184976"/>
                  </a:cubicBezTo>
                  <a:cubicBezTo>
                    <a:pt x="21302" y="1032850"/>
                    <a:pt x="21492" y="876461"/>
                    <a:pt x="51898" y="725282"/>
                  </a:cubicBezTo>
                  <a:cubicBezTo>
                    <a:pt x="80126" y="584712"/>
                    <a:pt x="132697" y="448404"/>
                    <a:pt x="211792" y="328579"/>
                  </a:cubicBezTo>
                  <a:cubicBezTo>
                    <a:pt x="288518" y="212353"/>
                    <a:pt x="391388" y="113082"/>
                    <a:pt x="515476" y="48765"/>
                  </a:cubicBezTo>
                  <a:cubicBezTo>
                    <a:pt x="531295" y="40524"/>
                    <a:pt x="547493" y="32946"/>
                    <a:pt x="563880" y="25841"/>
                  </a:cubicBezTo>
                  <a:cubicBezTo>
                    <a:pt x="580741" y="18642"/>
                    <a:pt x="566248" y="-5891"/>
                    <a:pt x="549671" y="1308"/>
                  </a:cubicBezTo>
                  <a:lnTo>
                    <a:pt x="549671" y="1308"/>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203" name="Google Shape;203;p11"/>
          <p:cNvGrpSpPr/>
          <p:nvPr/>
        </p:nvGrpSpPr>
        <p:grpSpPr>
          <a:xfrm>
            <a:off x="-65448" y="5429163"/>
            <a:ext cx="2022137" cy="1448910"/>
            <a:chOff x="-65448" y="5429163"/>
            <a:chExt cx="2022137" cy="1448910"/>
          </a:xfrm>
        </p:grpSpPr>
        <p:sp>
          <p:nvSpPr>
            <p:cNvPr id="204" name="Google Shape;204;p11"/>
            <p:cNvSpPr/>
            <p:nvPr/>
          </p:nvSpPr>
          <p:spPr>
            <a:xfrm>
              <a:off x="-49846" y="5429163"/>
              <a:ext cx="2006535" cy="1448910"/>
            </a:xfrm>
            <a:custGeom>
              <a:rect b="b" l="l" r="r" t="t"/>
              <a:pathLst>
                <a:path extrusionOk="0" h="2592105" w="3589698">
                  <a:moveTo>
                    <a:pt x="0" y="1102890"/>
                  </a:moveTo>
                  <a:cubicBezTo>
                    <a:pt x="0" y="1102890"/>
                    <a:pt x="655013" y="50255"/>
                    <a:pt x="1302177" y="3448"/>
                  </a:cubicBezTo>
                  <a:cubicBezTo>
                    <a:pt x="1949342" y="-43359"/>
                    <a:pt x="3079989" y="393316"/>
                    <a:pt x="3360640" y="892306"/>
                  </a:cubicBezTo>
                  <a:cubicBezTo>
                    <a:pt x="3641387" y="1391295"/>
                    <a:pt x="3656894" y="2225688"/>
                    <a:pt x="3446406" y="2592105"/>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05" name="Google Shape;205;p11"/>
            <p:cNvSpPr/>
            <p:nvPr/>
          </p:nvSpPr>
          <p:spPr>
            <a:xfrm>
              <a:off x="-65448" y="5495126"/>
              <a:ext cx="1980153" cy="1367440"/>
            </a:xfrm>
            <a:custGeom>
              <a:rect b="b" l="l" r="r" t="t"/>
              <a:pathLst>
                <a:path extrusionOk="0" h="2446355" w="3542501">
                  <a:moveTo>
                    <a:pt x="0" y="824473"/>
                  </a:moveTo>
                  <a:cubicBezTo>
                    <a:pt x="0" y="824473"/>
                    <a:pt x="522441" y="52489"/>
                    <a:pt x="1403545" y="13531"/>
                  </a:cubicBezTo>
                  <a:cubicBezTo>
                    <a:pt x="2284650" y="-25427"/>
                    <a:pt x="2963019" y="-17674"/>
                    <a:pt x="3274875" y="567177"/>
                  </a:cubicBezTo>
                  <a:cubicBezTo>
                    <a:pt x="3586731" y="1152027"/>
                    <a:pt x="3540020" y="2446356"/>
                    <a:pt x="3540020" y="2446356"/>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206" name="Google Shape;206;p11"/>
          <p:cNvGrpSpPr/>
          <p:nvPr/>
        </p:nvGrpSpPr>
        <p:grpSpPr>
          <a:xfrm>
            <a:off x="-50229" y="-74466"/>
            <a:ext cx="2006918" cy="885444"/>
            <a:chOff x="-50229" y="-74467"/>
            <a:chExt cx="4715272" cy="2080359"/>
          </a:xfrm>
        </p:grpSpPr>
        <p:sp>
          <p:nvSpPr>
            <p:cNvPr id="207" name="Google Shape;207;p11"/>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08" name="Google Shape;208;p11"/>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09" name="Google Shape;209;p11"/>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10" name="Google Shape;210;p11"/>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211" name="Google Shape;211;p11"/>
          <p:cNvSpPr/>
          <p:nvPr/>
        </p:nvSpPr>
        <p:spPr>
          <a:xfrm>
            <a:off x="8361914" y="6377007"/>
            <a:ext cx="3829064" cy="550270"/>
          </a:xfrm>
          <a:custGeom>
            <a:rect b="b" l="l" r="r" t="t"/>
            <a:pathLst>
              <a:path extrusionOk="0" h="550270" w="3829064">
                <a:moveTo>
                  <a:pt x="0" y="492917"/>
                </a:moveTo>
                <a:cubicBezTo>
                  <a:pt x="950026" y="18800"/>
                  <a:pt x="1327358" y="68041"/>
                  <a:pt x="1492157" y="178600"/>
                </a:cubicBezTo>
                <a:cubicBezTo>
                  <a:pt x="1656957" y="289157"/>
                  <a:pt x="1878733" y="3801"/>
                  <a:pt x="2155977" y="28"/>
                </a:cubicBezTo>
                <a:cubicBezTo>
                  <a:pt x="2433222" y="-3746"/>
                  <a:pt x="3829065" y="381604"/>
                  <a:pt x="3829065" y="381604"/>
                </a:cubicBezTo>
                <a:lnTo>
                  <a:pt x="3829065" y="550271"/>
                </a:lnTo>
                <a:cubicBezTo>
                  <a:pt x="3790672" y="549139"/>
                  <a:pt x="0" y="492917"/>
                  <a:pt x="0" y="492917"/>
                </a:cubicBezTo>
                <a:close/>
              </a:path>
            </a:pathLst>
          </a:custGeom>
          <a:solidFill>
            <a:srgbClr val="C27C5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12" name="Google Shape;212;p11"/>
          <p:cNvSpPr/>
          <p:nvPr>
            <p:ph idx="2" type="dgm"/>
          </p:nvPr>
        </p:nvSpPr>
        <p:spPr>
          <a:xfrm>
            <a:off x="612777" y="1939925"/>
            <a:ext cx="10969623" cy="4240212"/>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1000"/>
              </a:spcBef>
              <a:spcAft>
                <a:spcPts val="0"/>
              </a:spcAft>
              <a:buClr>
                <a:schemeClr val="dk1"/>
              </a:buClr>
              <a:buSzPts val="1600"/>
              <a:buFont typeface="Arial"/>
              <a:buChar char="•"/>
              <a:defRPr b="0" i="0" sz="1600" u="none" cap="none" strike="noStrike">
                <a:solidFill>
                  <a:schemeClr val="dk1"/>
                </a:solidFill>
                <a:latin typeface="Questrial"/>
                <a:ea typeface="Questrial"/>
                <a:cs typeface="Questrial"/>
                <a:sym typeface="Questrial"/>
              </a:defRPr>
            </a:lvl1pPr>
            <a:lvl2pPr lvl="1"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Questrial"/>
                <a:ea typeface="Questrial"/>
                <a:cs typeface="Questrial"/>
                <a:sym typeface="Questrial"/>
              </a:defRPr>
            </a:lvl2pPr>
            <a:lvl3pPr lvl="2"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Questrial"/>
                <a:ea typeface="Questrial"/>
                <a:cs typeface="Questrial"/>
                <a:sym typeface="Questrial"/>
              </a:defRPr>
            </a:lvl3pPr>
            <a:lvl4pPr lvl="3"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4pPr>
            <a:lvl5pPr lvl="4"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5pPr>
            <a:lvl6pPr lvl="5"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6pPr>
            <a:lvl7pPr lvl="6"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7pPr>
            <a:lvl8pPr lvl="7"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8pPr>
            <a:lvl9pPr lvl="8"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9pPr>
          </a:lstStyle>
          <a:p/>
        </p:txBody>
      </p:sp>
      <p:sp>
        <p:nvSpPr>
          <p:cNvPr id="213" name="Google Shape;213;p11"/>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4" name="Google Shape;214;p11"/>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5" name="Google Shape;215;p11"/>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6" name="Google Shape;216;p11"/>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2"/>
                </a:solidFill>
                <a:latin typeface="Questrial"/>
                <a:ea typeface="Questrial"/>
                <a:cs typeface="Questrial"/>
                <a:sym typeface="Questrial"/>
              </a:defRPr>
            </a:lvl1pPr>
            <a:lvl2pPr indent="0" lvl="1" marL="0" algn="r">
              <a:spcBef>
                <a:spcPts val="0"/>
              </a:spcBef>
              <a:buNone/>
              <a:defRPr sz="1050">
                <a:solidFill>
                  <a:schemeClr val="dk2"/>
                </a:solidFill>
                <a:latin typeface="Questrial"/>
                <a:ea typeface="Questrial"/>
                <a:cs typeface="Questrial"/>
                <a:sym typeface="Questrial"/>
              </a:defRPr>
            </a:lvl2pPr>
            <a:lvl3pPr indent="0" lvl="2" marL="0" algn="r">
              <a:spcBef>
                <a:spcPts val="0"/>
              </a:spcBef>
              <a:buNone/>
              <a:defRPr sz="1050">
                <a:solidFill>
                  <a:schemeClr val="dk2"/>
                </a:solidFill>
                <a:latin typeface="Questrial"/>
                <a:ea typeface="Questrial"/>
                <a:cs typeface="Questrial"/>
                <a:sym typeface="Questrial"/>
              </a:defRPr>
            </a:lvl3pPr>
            <a:lvl4pPr indent="0" lvl="3" marL="0" algn="r">
              <a:spcBef>
                <a:spcPts val="0"/>
              </a:spcBef>
              <a:buNone/>
              <a:defRPr sz="1050">
                <a:solidFill>
                  <a:schemeClr val="dk2"/>
                </a:solidFill>
                <a:latin typeface="Questrial"/>
                <a:ea typeface="Questrial"/>
                <a:cs typeface="Questrial"/>
                <a:sym typeface="Questrial"/>
              </a:defRPr>
            </a:lvl4pPr>
            <a:lvl5pPr indent="0" lvl="4" marL="0" algn="r">
              <a:spcBef>
                <a:spcPts val="0"/>
              </a:spcBef>
              <a:buNone/>
              <a:defRPr sz="1050">
                <a:solidFill>
                  <a:schemeClr val="dk2"/>
                </a:solidFill>
                <a:latin typeface="Questrial"/>
                <a:ea typeface="Questrial"/>
                <a:cs typeface="Questrial"/>
                <a:sym typeface="Questrial"/>
              </a:defRPr>
            </a:lvl5pPr>
            <a:lvl6pPr indent="0" lvl="5" marL="0" algn="r">
              <a:spcBef>
                <a:spcPts val="0"/>
              </a:spcBef>
              <a:buNone/>
              <a:defRPr sz="1050">
                <a:solidFill>
                  <a:schemeClr val="dk2"/>
                </a:solidFill>
                <a:latin typeface="Questrial"/>
                <a:ea typeface="Questrial"/>
                <a:cs typeface="Questrial"/>
                <a:sym typeface="Questrial"/>
              </a:defRPr>
            </a:lvl6pPr>
            <a:lvl7pPr indent="0" lvl="6" marL="0" algn="r">
              <a:spcBef>
                <a:spcPts val="0"/>
              </a:spcBef>
              <a:buNone/>
              <a:defRPr sz="1050">
                <a:solidFill>
                  <a:schemeClr val="dk2"/>
                </a:solidFill>
                <a:latin typeface="Questrial"/>
                <a:ea typeface="Questrial"/>
                <a:cs typeface="Questrial"/>
                <a:sym typeface="Questrial"/>
              </a:defRPr>
            </a:lvl7pPr>
            <a:lvl8pPr indent="0" lvl="7" marL="0" algn="r">
              <a:spcBef>
                <a:spcPts val="0"/>
              </a:spcBef>
              <a:buNone/>
              <a:defRPr sz="1050">
                <a:solidFill>
                  <a:schemeClr val="dk2"/>
                </a:solidFill>
                <a:latin typeface="Questrial"/>
                <a:ea typeface="Questrial"/>
                <a:cs typeface="Questrial"/>
                <a:sym typeface="Questrial"/>
              </a:defRPr>
            </a:lvl8pPr>
            <a:lvl9pPr indent="0" lvl="8" marL="0" algn="r">
              <a:spcBef>
                <a:spcPts val="0"/>
              </a:spcBef>
              <a:buNone/>
              <a:defRPr sz="1050">
                <a:solidFill>
                  <a:schemeClr val="dk2"/>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m Slide 01">
  <p:cSld name="Team Slide 01">
    <p:spTree>
      <p:nvGrpSpPr>
        <p:cNvPr id="217" name="Shape 217"/>
        <p:cNvGrpSpPr/>
        <p:nvPr/>
      </p:nvGrpSpPr>
      <p:grpSpPr>
        <a:xfrm>
          <a:off x="0" y="0"/>
          <a:ext cx="0" cy="0"/>
          <a:chOff x="0" y="0"/>
          <a:chExt cx="0" cy="0"/>
        </a:xfrm>
      </p:grpSpPr>
      <p:sp>
        <p:nvSpPr>
          <p:cNvPr id="218" name="Google Shape;218;p12"/>
          <p:cNvSpPr/>
          <p:nvPr/>
        </p:nvSpPr>
        <p:spPr>
          <a:xfrm>
            <a:off x="683286" y="2109130"/>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19" name="Google Shape;219;p12"/>
          <p:cNvSpPr/>
          <p:nvPr/>
        </p:nvSpPr>
        <p:spPr>
          <a:xfrm>
            <a:off x="3488044" y="2156626"/>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20" name="Google Shape;220;p12"/>
          <p:cNvSpPr/>
          <p:nvPr/>
        </p:nvSpPr>
        <p:spPr>
          <a:xfrm>
            <a:off x="9070481" y="2654560"/>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21" name="Google Shape;221;p12"/>
          <p:cNvSpPr/>
          <p:nvPr/>
        </p:nvSpPr>
        <p:spPr>
          <a:xfrm>
            <a:off x="6205949" y="2648331"/>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22" name="Google Shape;222;p12"/>
          <p:cNvSpPr/>
          <p:nvPr/>
        </p:nvSpPr>
        <p:spPr>
          <a:xfrm flipH="1">
            <a:off x="0" y="5088291"/>
            <a:ext cx="2889856" cy="1789782"/>
          </a:xfrm>
          <a:custGeom>
            <a:rect b="b" l="l" r="r" t="t"/>
            <a:pathLst>
              <a:path extrusionOk="0" h="2934200" w="4737681">
                <a:moveTo>
                  <a:pt x="204496" y="2934200"/>
                </a:moveTo>
                <a:cubicBezTo>
                  <a:pt x="-82499" y="2725906"/>
                  <a:pt x="-61784" y="2193441"/>
                  <a:pt x="231266" y="1993755"/>
                </a:cubicBezTo>
                <a:cubicBezTo>
                  <a:pt x="550802" y="1776096"/>
                  <a:pt x="976943" y="1938040"/>
                  <a:pt x="1361937" y="1973986"/>
                </a:cubicBezTo>
                <a:cubicBezTo>
                  <a:pt x="1952009" y="2029039"/>
                  <a:pt x="2561567" y="1735800"/>
                  <a:pt x="2886778" y="1240321"/>
                </a:cubicBezTo>
                <a:cubicBezTo>
                  <a:pt x="3046357" y="997217"/>
                  <a:pt x="3141234" y="712113"/>
                  <a:pt x="3329663" y="490671"/>
                </a:cubicBezTo>
                <a:cubicBezTo>
                  <a:pt x="3655253" y="108042"/>
                  <a:pt x="4235487" y="-13416"/>
                  <a:pt x="4737682" y="1151"/>
                </a:cubicBezTo>
                <a:lnTo>
                  <a:pt x="4737682" y="2934200"/>
                </a:lnTo>
                <a:lnTo>
                  <a:pt x="204496" y="293420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23" name="Google Shape;223;p12"/>
          <p:cNvSpPr/>
          <p:nvPr/>
        </p:nvSpPr>
        <p:spPr>
          <a:xfrm>
            <a:off x="11460937" y="1755606"/>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224" name="Google Shape;224;p12"/>
          <p:cNvGrpSpPr/>
          <p:nvPr/>
        </p:nvGrpSpPr>
        <p:grpSpPr>
          <a:xfrm>
            <a:off x="11303531" y="1529534"/>
            <a:ext cx="891530" cy="3371125"/>
            <a:chOff x="11303531" y="1529534"/>
            <a:chExt cx="891530" cy="3371125"/>
          </a:xfrm>
        </p:grpSpPr>
        <p:sp>
          <p:nvSpPr>
            <p:cNvPr id="225" name="Google Shape;225;p12"/>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26" name="Google Shape;226;p12"/>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227" name="Google Shape;227;p12"/>
          <p:cNvSpPr/>
          <p:nvPr/>
        </p:nvSpPr>
        <p:spPr>
          <a:xfrm>
            <a:off x="9372489" y="-34996"/>
            <a:ext cx="2747434" cy="6923632"/>
          </a:xfrm>
          <a:custGeom>
            <a:rect b="b" l="l" r="r" t="t"/>
            <a:pathLst>
              <a:path extrusionOk="0" h="6923632" w="2747434">
                <a:moveTo>
                  <a:pt x="2534956" y="0"/>
                </a:moveTo>
                <a:cubicBezTo>
                  <a:pt x="2560706" y="51497"/>
                  <a:pt x="2852748" y="661427"/>
                  <a:pt x="2706775" y="979313"/>
                </a:cubicBezTo>
                <a:cubicBezTo>
                  <a:pt x="2560802" y="1297200"/>
                  <a:pt x="1736076" y="1743831"/>
                  <a:pt x="1358077" y="1924263"/>
                </a:cubicBezTo>
                <a:cubicBezTo>
                  <a:pt x="980078" y="2104696"/>
                  <a:pt x="95336" y="2723144"/>
                  <a:pt x="9379" y="3479046"/>
                </a:cubicBezTo>
                <a:cubicBezTo>
                  <a:pt x="-76577" y="4234949"/>
                  <a:pt x="456105" y="4750402"/>
                  <a:pt x="473239" y="5162669"/>
                </a:cubicBezTo>
                <a:cubicBezTo>
                  <a:pt x="490373" y="5575032"/>
                  <a:pt x="456105" y="6605842"/>
                  <a:pt x="791030" y="6923633"/>
                </a:cubicBezTo>
              </a:path>
            </a:pathLst>
          </a:custGeom>
          <a:noFill/>
          <a:ln cap="flat" cmpd="sng" w="159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228" name="Google Shape;228;p12"/>
          <p:cNvGrpSpPr/>
          <p:nvPr/>
        </p:nvGrpSpPr>
        <p:grpSpPr>
          <a:xfrm>
            <a:off x="-50229" y="-74466"/>
            <a:ext cx="2006918" cy="885444"/>
            <a:chOff x="-50229" y="-74467"/>
            <a:chExt cx="4715272" cy="2080359"/>
          </a:xfrm>
        </p:grpSpPr>
        <p:sp>
          <p:nvSpPr>
            <p:cNvPr id="229" name="Google Shape;229;p12"/>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30" name="Google Shape;230;p12"/>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31" name="Google Shape;231;p12"/>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32" name="Google Shape;232;p12"/>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233" name="Google Shape;233;p12"/>
          <p:cNvGrpSpPr/>
          <p:nvPr/>
        </p:nvGrpSpPr>
        <p:grpSpPr>
          <a:xfrm>
            <a:off x="-65448" y="5429163"/>
            <a:ext cx="2022137" cy="1448910"/>
            <a:chOff x="-65448" y="5429163"/>
            <a:chExt cx="2022137" cy="1448910"/>
          </a:xfrm>
        </p:grpSpPr>
        <p:sp>
          <p:nvSpPr>
            <p:cNvPr id="234" name="Google Shape;234;p12"/>
            <p:cNvSpPr/>
            <p:nvPr/>
          </p:nvSpPr>
          <p:spPr>
            <a:xfrm>
              <a:off x="-49846" y="5429163"/>
              <a:ext cx="2006535" cy="1448910"/>
            </a:xfrm>
            <a:custGeom>
              <a:rect b="b" l="l" r="r" t="t"/>
              <a:pathLst>
                <a:path extrusionOk="0" h="2592105" w="3589698">
                  <a:moveTo>
                    <a:pt x="0" y="1102890"/>
                  </a:moveTo>
                  <a:cubicBezTo>
                    <a:pt x="0" y="1102890"/>
                    <a:pt x="655013" y="50255"/>
                    <a:pt x="1302177" y="3448"/>
                  </a:cubicBezTo>
                  <a:cubicBezTo>
                    <a:pt x="1949342" y="-43359"/>
                    <a:pt x="3079989" y="393316"/>
                    <a:pt x="3360640" y="892306"/>
                  </a:cubicBezTo>
                  <a:cubicBezTo>
                    <a:pt x="3641387" y="1391295"/>
                    <a:pt x="3656894" y="2225688"/>
                    <a:pt x="3446406" y="2592105"/>
                  </a:cubicBezTo>
                </a:path>
              </a:pathLst>
            </a:custGeom>
            <a:noFill/>
            <a:ln cap="flat" cmpd="sng" w="15900">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35" name="Google Shape;235;p12"/>
            <p:cNvSpPr/>
            <p:nvPr/>
          </p:nvSpPr>
          <p:spPr>
            <a:xfrm>
              <a:off x="-65448" y="5495126"/>
              <a:ext cx="1980153" cy="1367440"/>
            </a:xfrm>
            <a:custGeom>
              <a:rect b="b" l="l" r="r" t="t"/>
              <a:pathLst>
                <a:path extrusionOk="0" h="2446355" w="3542501">
                  <a:moveTo>
                    <a:pt x="0" y="824473"/>
                  </a:moveTo>
                  <a:cubicBezTo>
                    <a:pt x="0" y="824473"/>
                    <a:pt x="522441" y="52489"/>
                    <a:pt x="1403545" y="13531"/>
                  </a:cubicBezTo>
                  <a:cubicBezTo>
                    <a:pt x="2284650" y="-25427"/>
                    <a:pt x="2963019" y="-17674"/>
                    <a:pt x="3274875" y="567177"/>
                  </a:cubicBezTo>
                  <a:cubicBezTo>
                    <a:pt x="3586731" y="1152027"/>
                    <a:pt x="3540020" y="2446356"/>
                    <a:pt x="3540020" y="2446356"/>
                  </a:cubicBezTo>
                </a:path>
              </a:pathLst>
            </a:custGeom>
            <a:noFill/>
            <a:ln cap="flat" cmpd="sng" w="15900">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236" name="Google Shape;236;p12"/>
          <p:cNvSpPr/>
          <p:nvPr>
            <p:ph idx="2" type="pic"/>
          </p:nvPr>
        </p:nvSpPr>
        <p:spPr>
          <a:xfrm>
            <a:off x="838200" y="2292637"/>
            <a:ext cx="2065774" cy="2250304"/>
          </a:xfrm>
          <a:prstGeom prst="roundRect">
            <a:avLst>
              <a:gd fmla="val 50000" name="adj"/>
            </a:avLst>
          </a:prstGeom>
          <a:noFill/>
          <a:ln cap="flat" cmpd="sng" w="22225">
            <a:solidFill>
              <a:schemeClr val="dk2"/>
            </a:solidFill>
            <a:prstDash val="solid"/>
            <a:round/>
            <a:headEnd len="sm" w="sm" type="none"/>
            <a:tailEnd len="sm" w="sm" type="none"/>
          </a:ln>
        </p:spPr>
      </p:sp>
      <p:sp>
        <p:nvSpPr>
          <p:cNvPr id="237" name="Google Shape;237;p12"/>
          <p:cNvSpPr txBox="1"/>
          <p:nvPr>
            <p:ph idx="1" type="body"/>
          </p:nvPr>
        </p:nvSpPr>
        <p:spPr>
          <a:xfrm>
            <a:off x="838200" y="4828317"/>
            <a:ext cx="2065774"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38" name="Google Shape;238;p12"/>
          <p:cNvSpPr txBox="1"/>
          <p:nvPr>
            <p:ph idx="3" type="body"/>
          </p:nvPr>
        </p:nvSpPr>
        <p:spPr>
          <a:xfrm>
            <a:off x="838200" y="5207907"/>
            <a:ext cx="2065774"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39" name="Google Shape;239;p12"/>
          <p:cNvSpPr/>
          <p:nvPr>
            <p:ph idx="4" type="pic"/>
          </p:nvPr>
        </p:nvSpPr>
        <p:spPr>
          <a:xfrm>
            <a:off x="3654809" y="2292637"/>
            <a:ext cx="2065774" cy="2250304"/>
          </a:xfrm>
          <a:prstGeom prst="roundRect">
            <a:avLst>
              <a:gd fmla="val 50000" name="adj"/>
            </a:avLst>
          </a:prstGeom>
          <a:noFill/>
          <a:ln cap="flat" cmpd="sng" w="22225">
            <a:solidFill>
              <a:schemeClr val="dk2"/>
            </a:solidFill>
            <a:prstDash val="solid"/>
            <a:round/>
            <a:headEnd len="sm" w="sm" type="none"/>
            <a:tailEnd len="sm" w="sm" type="none"/>
          </a:ln>
        </p:spPr>
      </p:sp>
      <p:sp>
        <p:nvSpPr>
          <p:cNvPr id="240" name="Google Shape;240;p12"/>
          <p:cNvSpPr txBox="1"/>
          <p:nvPr>
            <p:ph idx="5" type="body"/>
          </p:nvPr>
        </p:nvSpPr>
        <p:spPr>
          <a:xfrm>
            <a:off x="3654809" y="4828317"/>
            <a:ext cx="2065774"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41" name="Google Shape;241;p12"/>
          <p:cNvSpPr txBox="1"/>
          <p:nvPr>
            <p:ph idx="6" type="body"/>
          </p:nvPr>
        </p:nvSpPr>
        <p:spPr>
          <a:xfrm>
            <a:off x="3654809" y="5207907"/>
            <a:ext cx="2065774"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42" name="Google Shape;242;p12"/>
          <p:cNvSpPr/>
          <p:nvPr>
            <p:ph idx="7" type="pic"/>
          </p:nvPr>
        </p:nvSpPr>
        <p:spPr>
          <a:xfrm>
            <a:off x="6471418" y="2292637"/>
            <a:ext cx="2065774" cy="2250304"/>
          </a:xfrm>
          <a:prstGeom prst="roundRect">
            <a:avLst>
              <a:gd fmla="val 50000" name="adj"/>
            </a:avLst>
          </a:prstGeom>
          <a:noFill/>
          <a:ln cap="flat" cmpd="sng" w="22225">
            <a:solidFill>
              <a:schemeClr val="dk2"/>
            </a:solidFill>
            <a:prstDash val="solid"/>
            <a:round/>
            <a:headEnd len="sm" w="sm" type="none"/>
            <a:tailEnd len="sm" w="sm" type="none"/>
          </a:ln>
        </p:spPr>
      </p:sp>
      <p:sp>
        <p:nvSpPr>
          <p:cNvPr id="243" name="Google Shape;243;p12"/>
          <p:cNvSpPr txBox="1"/>
          <p:nvPr>
            <p:ph idx="8" type="body"/>
          </p:nvPr>
        </p:nvSpPr>
        <p:spPr>
          <a:xfrm>
            <a:off x="6471418" y="4828317"/>
            <a:ext cx="2065774"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44" name="Google Shape;244;p12"/>
          <p:cNvSpPr txBox="1"/>
          <p:nvPr>
            <p:ph idx="9" type="body"/>
          </p:nvPr>
        </p:nvSpPr>
        <p:spPr>
          <a:xfrm>
            <a:off x="6471418" y="5207907"/>
            <a:ext cx="2065774"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45" name="Google Shape;245;p12"/>
          <p:cNvSpPr/>
          <p:nvPr>
            <p:ph idx="13" type="pic"/>
          </p:nvPr>
        </p:nvSpPr>
        <p:spPr>
          <a:xfrm>
            <a:off x="9288026" y="2292637"/>
            <a:ext cx="2065774" cy="2250304"/>
          </a:xfrm>
          <a:prstGeom prst="roundRect">
            <a:avLst>
              <a:gd fmla="val 50000" name="adj"/>
            </a:avLst>
          </a:prstGeom>
          <a:noFill/>
          <a:ln cap="flat" cmpd="sng" w="22225">
            <a:solidFill>
              <a:schemeClr val="dk2"/>
            </a:solidFill>
            <a:prstDash val="solid"/>
            <a:round/>
            <a:headEnd len="sm" w="sm" type="none"/>
            <a:tailEnd len="sm" w="sm" type="none"/>
          </a:ln>
        </p:spPr>
      </p:sp>
      <p:sp>
        <p:nvSpPr>
          <p:cNvPr id="246" name="Google Shape;246;p12"/>
          <p:cNvSpPr txBox="1"/>
          <p:nvPr>
            <p:ph idx="14" type="body"/>
          </p:nvPr>
        </p:nvSpPr>
        <p:spPr>
          <a:xfrm>
            <a:off x="9288026" y="4828317"/>
            <a:ext cx="2065774"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47" name="Google Shape;247;p12"/>
          <p:cNvSpPr txBox="1"/>
          <p:nvPr>
            <p:ph idx="15" type="body"/>
          </p:nvPr>
        </p:nvSpPr>
        <p:spPr>
          <a:xfrm>
            <a:off x="9288026" y="5207907"/>
            <a:ext cx="2065774"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48" name="Google Shape;248;p12"/>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9" name="Google Shape;249;p12"/>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0" name="Google Shape;250;p12"/>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1" name="Google Shape;251;p12"/>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am Slide 02">
  <p:cSld name="Team Slide 02">
    <p:spTree>
      <p:nvGrpSpPr>
        <p:cNvPr id="252" name="Shape 252"/>
        <p:cNvGrpSpPr/>
        <p:nvPr/>
      </p:nvGrpSpPr>
      <p:grpSpPr>
        <a:xfrm>
          <a:off x="0" y="0"/>
          <a:ext cx="0" cy="0"/>
          <a:chOff x="0" y="0"/>
          <a:chExt cx="0" cy="0"/>
        </a:xfrm>
      </p:grpSpPr>
      <p:sp>
        <p:nvSpPr>
          <p:cNvPr id="253" name="Google Shape;253;p13"/>
          <p:cNvSpPr/>
          <p:nvPr/>
        </p:nvSpPr>
        <p:spPr>
          <a:xfrm>
            <a:off x="8990481" y="3504"/>
            <a:ext cx="2718721" cy="6851558"/>
          </a:xfrm>
          <a:custGeom>
            <a:rect b="b" l="l" r="r" t="t"/>
            <a:pathLst>
              <a:path extrusionOk="0" h="6851558" w="2718721">
                <a:moveTo>
                  <a:pt x="2508456" y="0"/>
                </a:moveTo>
                <a:cubicBezTo>
                  <a:pt x="2533936" y="50961"/>
                  <a:pt x="2822939" y="654541"/>
                  <a:pt x="2678485" y="969119"/>
                </a:cubicBezTo>
                <a:cubicBezTo>
                  <a:pt x="2533936" y="1283602"/>
                  <a:pt x="1717891" y="1725677"/>
                  <a:pt x="1343827" y="1904232"/>
                </a:cubicBezTo>
                <a:cubicBezTo>
                  <a:pt x="969763" y="2082786"/>
                  <a:pt x="94231" y="2694702"/>
                  <a:pt x="9264" y="3442830"/>
                </a:cubicBezTo>
                <a:cubicBezTo>
                  <a:pt x="-75703" y="4190958"/>
                  <a:pt x="451340" y="4700951"/>
                  <a:pt x="468295" y="5108926"/>
                </a:cubicBezTo>
                <a:cubicBezTo>
                  <a:pt x="485251" y="5516996"/>
                  <a:pt x="451340" y="6537076"/>
                  <a:pt x="782778" y="6851559"/>
                </a:cubicBezTo>
              </a:path>
            </a:pathLst>
          </a:custGeom>
          <a:noFill/>
          <a:ln cap="flat" cmpd="sng" w="15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254" name="Google Shape;254;p13"/>
          <p:cNvGrpSpPr/>
          <p:nvPr/>
        </p:nvGrpSpPr>
        <p:grpSpPr>
          <a:xfrm>
            <a:off x="11359223" y="1576884"/>
            <a:ext cx="882282" cy="3336031"/>
            <a:chOff x="11308423" y="1576884"/>
            <a:chExt cx="882282" cy="3336031"/>
          </a:xfrm>
        </p:grpSpPr>
        <p:sp>
          <p:nvSpPr>
            <p:cNvPr id="255" name="Google Shape;255;p13"/>
            <p:cNvSpPr/>
            <p:nvPr/>
          </p:nvSpPr>
          <p:spPr>
            <a:xfrm>
              <a:off x="11308423" y="1879115"/>
              <a:ext cx="862171" cy="3033800"/>
            </a:xfrm>
            <a:custGeom>
              <a:rect b="b" l="l" r="r" t="t"/>
              <a:pathLst>
                <a:path extrusionOk="0" h="3033800" w="862171">
                  <a:moveTo>
                    <a:pt x="840099" y="772"/>
                  </a:moveTo>
                  <a:cubicBezTo>
                    <a:pt x="623465" y="71815"/>
                    <a:pt x="442543" y="223752"/>
                    <a:pt x="312393" y="408558"/>
                  </a:cubicBezTo>
                  <a:cubicBezTo>
                    <a:pt x="165192" y="617518"/>
                    <a:pt x="85434" y="866926"/>
                    <a:pt x="42240" y="1116807"/>
                  </a:cubicBezTo>
                  <a:cubicBezTo>
                    <a:pt x="-2754" y="1377392"/>
                    <a:pt x="-15825" y="1646124"/>
                    <a:pt x="22822" y="1908319"/>
                  </a:cubicBezTo>
                  <a:cubicBezTo>
                    <a:pt x="58059" y="2147686"/>
                    <a:pt x="139806" y="2380896"/>
                    <a:pt x="278197" y="2580574"/>
                  </a:cubicBezTo>
                  <a:cubicBezTo>
                    <a:pt x="402570" y="2759980"/>
                    <a:pt x="570231" y="2912296"/>
                    <a:pt x="770287" y="3002473"/>
                  </a:cubicBezTo>
                  <a:cubicBezTo>
                    <a:pt x="794821" y="3013461"/>
                    <a:pt x="819638" y="3023597"/>
                    <a:pt x="844930" y="3032879"/>
                  </a:cubicBezTo>
                  <a:cubicBezTo>
                    <a:pt x="862169" y="3039131"/>
                    <a:pt x="869558" y="3011756"/>
                    <a:pt x="852507" y="3005504"/>
                  </a:cubicBezTo>
                  <a:cubicBezTo>
                    <a:pt x="650083" y="2931620"/>
                    <a:pt x="476644" y="2793228"/>
                    <a:pt x="345072" y="2623957"/>
                  </a:cubicBezTo>
                  <a:cubicBezTo>
                    <a:pt x="202323" y="2440193"/>
                    <a:pt x="111957" y="2222139"/>
                    <a:pt x="66584" y="1994802"/>
                  </a:cubicBezTo>
                  <a:cubicBezTo>
                    <a:pt x="15813" y="1740374"/>
                    <a:pt x="19507" y="1476663"/>
                    <a:pt x="54839" y="1220435"/>
                  </a:cubicBezTo>
                  <a:cubicBezTo>
                    <a:pt x="89508" y="968754"/>
                    <a:pt x="156004" y="716599"/>
                    <a:pt x="288333" y="497409"/>
                  </a:cubicBezTo>
                  <a:cubicBezTo>
                    <a:pt x="402191" y="308908"/>
                    <a:pt x="567294" y="146457"/>
                    <a:pt x="770571" y="57417"/>
                  </a:cubicBezTo>
                  <a:cubicBezTo>
                    <a:pt x="795768" y="46334"/>
                    <a:pt x="821533" y="36767"/>
                    <a:pt x="847676" y="28147"/>
                  </a:cubicBezTo>
                  <a:cubicBezTo>
                    <a:pt x="864916" y="22464"/>
                    <a:pt x="857528" y="-4912"/>
                    <a:pt x="840099" y="772"/>
                  </a:cubicBezTo>
                  <a:lnTo>
                    <a:pt x="840099" y="77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56" name="Google Shape;256;p13"/>
            <p:cNvSpPr/>
            <p:nvPr/>
          </p:nvSpPr>
          <p:spPr>
            <a:xfrm>
              <a:off x="11619310" y="1576884"/>
              <a:ext cx="571395" cy="2026945"/>
            </a:xfrm>
            <a:custGeom>
              <a:rect b="b" l="l" r="r" t="t"/>
              <a:pathLst>
                <a:path extrusionOk="0" h="2026945" w="571395">
                  <a:moveTo>
                    <a:pt x="549671" y="1308"/>
                  </a:moveTo>
                  <a:cubicBezTo>
                    <a:pt x="415921" y="58995"/>
                    <a:pt x="303200" y="155234"/>
                    <a:pt x="216907" y="271839"/>
                  </a:cubicBezTo>
                  <a:cubicBezTo>
                    <a:pt x="129382" y="390149"/>
                    <a:pt x="69422" y="528351"/>
                    <a:pt x="34848" y="671005"/>
                  </a:cubicBezTo>
                  <a:cubicBezTo>
                    <a:pt x="-2284" y="824363"/>
                    <a:pt x="-8725" y="983214"/>
                    <a:pt x="10693" y="1139603"/>
                  </a:cubicBezTo>
                  <a:cubicBezTo>
                    <a:pt x="31911" y="1310959"/>
                    <a:pt x="82778" y="1478052"/>
                    <a:pt x="160546" y="1632262"/>
                  </a:cubicBezTo>
                  <a:cubicBezTo>
                    <a:pt x="199572" y="1709651"/>
                    <a:pt x="245419" y="1783536"/>
                    <a:pt x="297517" y="1852779"/>
                  </a:cubicBezTo>
                  <a:cubicBezTo>
                    <a:pt x="345731" y="1916812"/>
                    <a:pt x="401050" y="1992686"/>
                    <a:pt x="480144" y="2019303"/>
                  </a:cubicBezTo>
                  <a:cubicBezTo>
                    <a:pt x="498521" y="2025460"/>
                    <a:pt x="518223" y="2027923"/>
                    <a:pt x="537547" y="2026597"/>
                  </a:cubicBezTo>
                  <a:cubicBezTo>
                    <a:pt x="555639" y="2025271"/>
                    <a:pt x="555828" y="1996853"/>
                    <a:pt x="537547" y="1998180"/>
                  </a:cubicBezTo>
                  <a:cubicBezTo>
                    <a:pt x="454474" y="2004053"/>
                    <a:pt x="393282" y="1928274"/>
                    <a:pt x="346584" y="1870018"/>
                  </a:cubicBezTo>
                  <a:cubicBezTo>
                    <a:pt x="293917" y="1804470"/>
                    <a:pt x="247408" y="1733900"/>
                    <a:pt x="207150" y="1660111"/>
                  </a:cubicBezTo>
                  <a:cubicBezTo>
                    <a:pt x="126635" y="1512531"/>
                    <a:pt x="71790" y="1351027"/>
                    <a:pt x="45457" y="1184976"/>
                  </a:cubicBezTo>
                  <a:cubicBezTo>
                    <a:pt x="21302" y="1032850"/>
                    <a:pt x="21492" y="876461"/>
                    <a:pt x="51898" y="725282"/>
                  </a:cubicBezTo>
                  <a:cubicBezTo>
                    <a:pt x="80126" y="584712"/>
                    <a:pt x="132697" y="448404"/>
                    <a:pt x="211792" y="328579"/>
                  </a:cubicBezTo>
                  <a:cubicBezTo>
                    <a:pt x="288518" y="212353"/>
                    <a:pt x="391388" y="113082"/>
                    <a:pt x="515476" y="48765"/>
                  </a:cubicBezTo>
                  <a:cubicBezTo>
                    <a:pt x="531295" y="40524"/>
                    <a:pt x="547493" y="32946"/>
                    <a:pt x="563880" y="25841"/>
                  </a:cubicBezTo>
                  <a:cubicBezTo>
                    <a:pt x="580741" y="18642"/>
                    <a:pt x="566248" y="-5891"/>
                    <a:pt x="549671" y="1308"/>
                  </a:cubicBezTo>
                  <a:lnTo>
                    <a:pt x="549671" y="1308"/>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257" name="Google Shape;257;p13"/>
          <p:cNvGrpSpPr/>
          <p:nvPr/>
        </p:nvGrpSpPr>
        <p:grpSpPr>
          <a:xfrm>
            <a:off x="-65448" y="5429163"/>
            <a:ext cx="2022137" cy="1448910"/>
            <a:chOff x="-65448" y="5429163"/>
            <a:chExt cx="2022137" cy="1448910"/>
          </a:xfrm>
        </p:grpSpPr>
        <p:sp>
          <p:nvSpPr>
            <p:cNvPr id="258" name="Google Shape;258;p13"/>
            <p:cNvSpPr/>
            <p:nvPr/>
          </p:nvSpPr>
          <p:spPr>
            <a:xfrm>
              <a:off x="-49846" y="5429163"/>
              <a:ext cx="2006535" cy="1448910"/>
            </a:xfrm>
            <a:custGeom>
              <a:rect b="b" l="l" r="r" t="t"/>
              <a:pathLst>
                <a:path extrusionOk="0" h="2592105" w="3589698">
                  <a:moveTo>
                    <a:pt x="0" y="1102890"/>
                  </a:moveTo>
                  <a:cubicBezTo>
                    <a:pt x="0" y="1102890"/>
                    <a:pt x="655013" y="50255"/>
                    <a:pt x="1302177" y="3448"/>
                  </a:cubicBezTo>
                  <a:cubicBezTo>
                    <a:pt x="1949342" y="-43359"/>
                    <a:pt x="3079989" y="393316"/>
                    <a:pt x="3360640" y="892306"/>
                  </a:cubicBezTo>
                  <a:cubicBezTo>
                    <a:pt x="3641387" y="1391295"/>
                    <a:pt x="3656894" y="2225688"/>
                    <a:pt x="3446406" y="2592105"/>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59" name="Google Shape;259;p13"/>
            <p:cNvSpPr/>
            <p:nvPr/>
          </p:nvSpPr>
          <p:spPr>
            <a:xfrm>
              <a:off x="-65448" y="5495126"/>
              <a:ext cx="1980153" cy="1367440"/>
            </a:xfrm>
            <a:custGeom>
              <a:rect b="b" l="l" r="r" t="t"/>
              <a:pathLst>
                <a:path extrusionOk="0" h="2446355" w="3542501">
                  <a:moveTo>
                    <a:pt x="0" y="824473"/>
                  </a:moveTo>
                  <a:cubicBezTo>
                    <a:pt x="0" y="824473"/>
                    <a:pt x="522441" y="52489"/>
                    <a:pt x="1403545" y="13531"/>
                  </a:cubicBezTo>
                  <a:cubicBezTo>
                    <a:pt x="2284650" y="-25427"/>
                    <a:pt x="2963019" y="-17674"/>
                    <a:pt x="3274875" y="567177"/>
                  </a:cubicBezTo>
                  <a:cubicBezTo>
                    <a:pt x="3586731" y="1152027"/>
                    <a:pt x="3540020" y="2446356"/>
                    <a:pt x="3540020" y="2446356"/>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260" name="Google Shape;260;p13"/>
          <p:cNvGrpSpPr/>
          <p:nvPr/>
        </p:nvGrpSpPr>
        <p:grpSpPr>
          <a:xfrm>
            <a:off x="-50229" y="-74466"/>
            <a:ext cx="2006918" cy="885444"/>
            <a:chOff x="-50229" y="-74467"/>
            <a:chExt cx="4715272" cy="2080359"/>
          </a:xfrm>
        </p:grpSpPr>
        <p:sp>
          <p:nvSpPr>
            <p:cNvPr id="261" name="Google Shape;261;p13"/>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62" name="Google Shape;262;p13"/>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63" name="Google Shape;263;p13"/>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64" name="Google Shape;264;p13"/>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265" name="Google Shape;265;p13"/>
          <p:cNvSpPr/>
          <p:nvPr/>
        </p:nvSpPr>
        <p:spPr>
          <a:xfrm>
            <a:off x="683286" y="2109130"/>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66" name="Google Shape;266;p13"/>
          <p:cNvSpPr/>
          <p:nvPr/>
        </p:nvSpPr>
        <p:spPr>
          <a:xfrm>
            <a:off x="4434248" y="1874454"/>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67" name="Google Shape;267;p13"/>
          <p:cNvSpPr/>
          <p:nvPr/>
        </p:nvSpPr>
        <p:spPr>
          <a:xfrm>
            <a:off x="7898433" y="2088519"/>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68" name="Google Shape;268;p13"/>
          <p:cNvSpPr/>
          <p:nvPr/>
        </p:nvSpPr>
        <p:spPr>
          <a:xfrm>
            <a:off x="295216" y="4121722"/>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69" name="Google Shape;269;p13"/>
          <p:cNvSpPr/>
          <p:nvPr/>
        </p:nvSpPr>
        <p:spPr>
          <a:xfrm>
            <a:off x="3953228" y="4175803"/>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70" name="Google Shape;270;p13"/>
          <p:cNvSpPr/>
          <p:nvPr/>
        </p:nvSpPr>
        <p:spPr>
          <a:xfrm>
            <a:off x="8258409" y="4053303"/>
            <a:ext cx="1881534" cy="1976160"/>
          </a:xfrm>
          <a:custGeom>
            <a:rect b="b" l="l" r="r" t="t"/>
            <a:pathLst>
              <a:path extrusionOk="0" h="3885612" w="3699554">
                <a:moveTo>
                  <a:pt x="1032887" y="87315"/>
                </a:moveTo>
                <a:cubicBezTo>
                  <a:pt x="860961" y="163801"/>
                  <a:pt x="690844" y="294579"/>
                  <a:pt x="547493" y="411641"/>
                </a:cubicBezTo>
                <a:cubicBezTo>
                  <a:pt x="357660" y="566518"/>
                  <a:pt x="233644" y="781021"/>
                  <a:pt x="148586" y="1002667"/>
                </a:cubicBezTo>
                <a:cubicBezTo>
                  <a:pt x="-29055" y="1465201"/>
                  <a:pt x="-50391" y="1980790"/>
                  <a:pt x="100675" y="2451515"/>
                </a:cubicBezTo>
                <a:cubicBezTo>
                  <a:pt x="251742" y="2922241"/>
                  <a:pt x="576259" y="3344579"/>
                  <a:pt x="1012313" y="3619375"/>
                </a:cubicBezTo>
                <a:cubicBezTo>
                  <a:pt x="1261868" y="3776538"/>
                  <a:pt x="1553809" y="3887028"/>
                  <a:pt x="1854704" y="3885599"/>
                </a:cubicBezTo>
                <a:cubicBezTo>
                  <a:pt x="2428109" y="3882932"/>
                  <a:pt x="2912836" y="3484311"/>
                  <a:pt x="3249355" y="3050542"/>
                </a:cubicBezTo>
                <a:cubicBezTo>
                  <a:pt x="3392801" y="2865662"/>
                  <a:pt x="3522341" y="2666114"/>
                  <a:pt x="3581587" y="2444657"/>
                </a:cubicBezTo>
                <a:cubicBezTo>
                  <a:pt x="3669979" y="2114521"/>
                  <a:pt x="3751608" y="1735235"/>
                  <a:pt x="3657977" y="1406337"/>
                </a:cubicBezTo>
                <a:cubicBezTo>
                  <a:pt x="3548725" y="1022289"/>
                  <a:pt x="3328888" y="648147"/>
                  <a:pt x="3003991" y="391639"/>
                </a:cubicBezTo>
                <a:cubicBezTo>
                  <a:pt x="2774248" y="210283"/>
                  <a:pt x="2533170" y="121605"/>
                  <a:pt x="2247229" y="34451"/>
                </a:cubicBezTo>
                <a:cubicBezTo>
                  <a:pt x="1999484" y="-41177"/>
                  <a:pt x="1180048" y="21973"/>
                  <a:pt x="1032887" y="87315"/>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71" name="Google Shape;271;p13"/>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2" name="Google Shape;272;p13"/>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3" name="Google Shape;273;p13"/>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4" name="Google Shape;274;p13"/>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accent1"/>
                </a:solidFill>
                <a:latin typeface="Questrial"/>
                <a:ea typeface="Questrial"/>
                <a:cs typeface="Questrial"/>
                <a:sym typeface="Questrial"/>
              </a:defRPr>
            </a:lvl1pPr>
            <a:lvl2pPr indent="0" lvl="1" marL="0" algn="r">
              <a:spcBef>
                <a:spcPts val="0"/>
              </a:spcBef>
              <a:buNone/>
              <a:defRPr sz="1050">
                <a:solidFill>
                  <a:schemeClr val="accent1"/>
                </a:solidFill>
                <a:latin typeface="Questrial"/>
                <a:ea typeface="Questrial"/>
                <a:cs typeface="Questrial"/>
                <a:sym typeface="Questrial"/>
              </a:defRPr>
            </a:lvl2pPr>
            <a:lvl3pPr indent="0" lvl="2" marL="0" algn="r">
              <a:spcBef>
                <a:spcPts val="0"/>
              </a:spcBef>
              <a:buNone/>
              <a:defRPr sz="1050">
                <a:solidFill>
                  <a:schemeClr val="accent1"/>
                </a:solidFill>
                <a:latin typeface="Questrial"/>
                <a:ea typeface="Questrial"/>
                <a:cs typeface="Questrial"/>
                <a:sym typeface="Questrial"/>
              </a:defRPr>
            </a:lvl3pPr>
            <a:lvl4pPr indent="0" lvl="3" marL="0" algn="r">
              <a:spcBef>
                <a:spcPts val="0"/>
              </a:spcBef>
              <a:buNone/>
              <a:defRPr sz="1050">
                <a:solidFill>
                  <a:schemeClr val="accent1"/>
                </a:solidFill>
                <a:latin typeface="Questrial"/>
                <a:ea typeface="Questrial"/>
                <a:cs typeface="Questrial"/>
                <a:sym typeface="Questrial"/>
              </a:defRPr>
            </a:lvl4pPr>
            <a:lvl5pPr indent="0" lvl="4" marL="0" algn="r">
              <a:spcBef>
                <a:spcPts val="0"/>
              </a:spcBef>
              <a:buNone/>
              <a:defRPr sz="1050">
                <a:solidFill>
                  <a:schemeClr val="accent1"/>
                </a:solidFill>
                <a:latin typeface="Questrial"/>
                <a:ea typeface="Questrial"/>
                <a:cs typeface="Questrial"/>
                <a:sym typeface="Questrial"/>
              </a:defRPr>
            </a:lvl5pPr>
            <a:lvl6pPr indent="0" lvl="5" marL="0" algn="r">
              <a:spcBef>
                <a:spcPts val="0"/>
              </a:spcBef>
              <a:buNone/>
              <a:defRPr sz="1050">
                <a:solidFill>
                  <a:schemeClr val="accent1"/>
                </a:solidFill>
                <a:latin typeface="Questrial"/>
                <a:ea typeface="Questrial"/>
                <a:cs typeface="Questrial"/>
                <a:sym typeface="Questrial"/>
              </a:defRPr>
            </a:lvl6pPr>
            <a:lvl7pPr indent="0" lvl="6" marL="0" algn="r">
              <a:spcBef>
                <a:spcPts val="0"/>
              </a:spcBef>
              <a:buNone/>
              <a:defRPr sz="1050">
                <a:solidFill>
                  <a:schemeClr val="accent1"/>
                </a:solidFill>
                <a:latin typeface="Questrial"/>
                <a:ea typeface="Questrial"/>
                <a:cs typeface="Questrial"/>
                <a:sym typeface="Questrial"/>
              </a:defRPr>
            </a:lvl7pPr>
            <a:lvl8pPr indent="0" lvl="7" marL="0" algn="r">
              <a:spcBef>
                <a:spcPts val="0"/>
              </a:spcBef>
              <a:buNone/>
              <a:defRPr sz="1050">
                <a:solidFill>
                  <a:schemeClr val="accent1"/>
                </a:solidFill>
                <a:latin typeface="Questrial"/>
                <a:ea typeface="Questrial"/>
                <a:cs typeface="Questrial"/>
                <a:sym typeface="Questrial"/>
              </a:defRPr>
            </a:lvl8pPr>
            <a:lvl9pPr indent="0" lvl="8" marL="0" algn="r">
              <a:spcBef>
                <a:spcPts val="0"/>
              </a:spcBef>
              <a:buNone/>
              <a:defRPr sz="1050">
                <a:solidFill>
                  <a:schemeClr val="accen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
        <p:nvSpPr>
          <p:cNvPr id="275" name="Google Shape;275;p13"/>
          <p:cNvSpPr/>
          <p:nvPr>
            <p:ph idx="2" type="pic"/>
          </p:nvPr>
        </p:nvSpPr>
        <p:spPr>
          <a:xfrm>
            <a:off x="627319" y="2182121"/>
            <a:ext cx="1586707" cy="1587298"/>
          </a:xfrm>
          <a:prstGeom prst="ellipse">
            <a:avLst/>
          </a:prstGeom>
          <a:noFill/>
          <a:ln cap="flat" cmpd="sng" w="22225">
            <a:solidFill>
              <a:schemeClr val="dk2"/>
            </a:solidFill>
            <a:prstDash val="solid"/>
            <a:round/>
            <a:headEnd len="sm" w="sm" type="none"/>
            <a:tailEnd len="sm" w="sm" type="none"/>
          </a:ln>
        </p:spPr>
      </p:sp>
      <p:sp>
        <p:nvSpPr>
          <p:cNvPr id="276" name="Google Shape;276;p13"/>
          <p:cNvSpPr txBox="1"/>
          <p:nvPr>
            <p:ph idx="1" type="body"/>
          </p:nvPr>
        </p:nvSpPr>
        <p:spPr>
          <a:xfrm>
            <a:off x="2347374" y="2615679"/>
            <a:ext cx="1586707"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77" name="Google Shape;277;p13"/>
          <p:cNvSpPr txBox="1"/>
          <p:nvPr>
            <p:ph idx="3" type="body"/>
          </p:nvPr>
        </p:nvSpPr>
        <p:spPr>
          <a:xfrm>
            <a:off x="2347374" y="2995269"/>
            <a:ext cx="1586707"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78" name="Google Shape;278;p13"/>
          <p:cNvSpPr/>
          <p:nvPr>
            <p:ph idx="4" type="pic"/>
          </p:nvPr>
        </p:nvSpPr>
        <p:spPr>
          <a:xfrm>
            <a:off x="627319" y="4258066"/>
            <a:ext cx="1586707" cy="1587298"/>
          </a:xfrm>
          <a:prstGeom prst="ellipse">
            <a:avLst/>
          </a:prstGeom>
          <a:noFill/>
          <a:ln cap="flat" cmpd="sng" w="22225">
            <a:solidFill>
              <a:schemeClr val="dk2"/>
            </a:solidFill>
            <a:prstDash val="solid"/>
            <a:round/>
            <a:headEnd len="sm" w="sm" type="none"/>
            <a:tailEnd len="sm" w="sm" type="none"/>
          </a:ln>
        </p:spPr>
      </p:sp>
      <p:sp>
        <p:nvSpPr>
          <p:cNvPr id="279" name="Google Shape;279;p13"/>
          <p:cNvSpPr txBox="1"/>
          <p:nvPr>
            <p:ph idx="5" type="body"/>
          </p:nvPr>
        </p:nvSpPr>
        <p:spPr>
          <a:xfrm>
            <a:off x="2347374" y="4691624"/>
            <a:ext cx="1586707"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0" name="Google Shape;280;p13"/>
          <p:cNvSpPr txBox="1"/>
          <p:nvPr>
            <p:ph idx="6" type="body"/>
          </p:nvPr>
        </p:nvSpPr>
        <p:spPr>
          <a:xfrm>
            <a:off x="2347374" y="5071214"/>
            <a:ext cx="1586707"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1" name="Google Shape;281;p13"/>
          <p:cNvSpPr/>
          <p:nvPr>
            <p:ph idx="7" type="pic"/>
          </p:nvPr>
        </p:nvSpPr>
        <p:spPr>
          <a:xfrm>
            <a:off x="4450990" y="2182121"/>
            <a:ext cx="1586707" cy="1587298"/>
          </a:xfrm>
          <a:prstGeom prst="ellipse">
            <a:avLst/>
          </a:prstGeom>
          <a:noFill/>
          <a:ln cap="flat" cmpd="sng" w="22225">
            <a:solidFill>
              <a:schemeClr val="dk2"/>
            </a:solidFill>
            <a:prstDash val="solid"/>
            <a:round/>
            <a:headEnd len="sm" w="sm" type="none"/>
            <a:tailEnd len="sm" w="sm" type="none"/>
          </a:ln>
        </p:spPr>
      </p:sp>
      <p:sp>
        <p:nvSpPr>
          <p:cNvPr id="282" name="Google Shape;282;p13"/>
          <p:cNvSpPr txBox="1"/>
          <p:nvPr>
            <p:ph idx="8" type="body"/>
          </p:nvPr>
        </p:nvSpPr>
        <p:spPr>
          <a:xfrm>
            <a:off x="6171045" y="2615679"/>
            <a:ext cx="1586707"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3" name="Google Shape;283;p13"/>
          <p:cNvSpPr txBox="1"/>
          <p:nvPr>
            <p:ph idx="9" type="body"/>
          </p:nvPr>
        </p:nvSpPr>
        <p:spPr>
          <a:xfrm>
            <a:off x="6171045" y="2995269"/>
            <a:ext cx="1586707"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4" name="Google Shape;284;p13"/>
          <p:cNvSpPr/>
          <p:nvPr>
            <p:ph idx="13" type="pic"/>
          </p:nvPr>
        </p:nvSpPr>
        <p:spPr>
          <a:xfrm>
            <a:off x="4450990" y="4258066"/>
            <a:ext cx="1586707" cy="1587298"/>
          </a:xfrm>
          <a:prstGeom prst="ellipse">
            <a:avLst/>
          </a:prstGeom>
          <a:noFill/>
          <a:ln cap="flat" cmpd="sng" w="22225">
            <a:solidFill>
              <a:schemeClr val="dk2"/>
            </a:solidFill>
            <a:prstDash val="solid"/>
            <a:round/>
            <a:headEnd len="sm" w="sm" type="none"/>
            <a:tailEnd len="sm" w="sm" type="none"/>
          </a:ln>
        </p:spPr>
      </p:sp>
      <p:sp>
        <p:nvSpPr>
          <p:cNvPr id="285" name="Google Shape;285;p13"/>
          <p:cNvSpPr txBox="1"/>
          <p:nvPr>
            <p:ph idx="14" type="body"/>
          </p:nvPr>
        </p:nvSpPr>
        <p:spPr>
          <a:xfrm>
            <a:off x="6171045" y="4691624"/>
            <a:ext cx="1586707"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6" name="Google Shape;286;p13"/>
          <p:cNvSpPr txBox="1"/>
          <p:nvPr>
            <p:ph idx="15" type="body"/>
          </p:nvPr>
        </p:nvSpPr>
        <p:spPr>
          <a:xfrm>
            <a:off x="6171045" y="5071214"/>
            <a:ext cx="1586707"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7" name="Google Shape;287;p13"/>
          <p:cNvSpPr/>
          <p:nvPr>
            <p:ph idx="16" type="pic"/>
          </p:nvPr>
        </p:nvSpPr>
        <p:spPr>
          <a:xfrm>
            <a:off x="8257919" y="2182121"/>
            <a:ext cx="1586707" cy="1587298"/>
          </a:xfrm>
          <a:prstGeom prst="ellipse">
            <a:avLst/>
          </a:prstGeom>
          <a:noFill/>
          <a:ln cap="flat" cmpd="sng" w="22225">
            <a:solidFill>
              <a:schemeClr val="dk2"/>
            </a:solidFill>
            <a:prstDash val="solid"/>
            <a:round/>
            <a:headEnd len="sm" w="sm" type="none"/>
            <a:tailEnd len="sm" w="sm" type="none"/>
          </a:ln>
        </p:spPr>
      </p:sp>
      <p:sp>
        <p:nvSpPr>
          <p:cNvPr id="288" name="Google Shape;288;p13"/>
          <p:cNvSpPr txBox="1"/>
          <p:nvPr>
            <p:ph idx="17" type="body"/>
          </p:nvPr>
        </p:nvSpPr>
        <p:spPr>
          <a:xfrm>
            <a:off x="9977974" y="2615679"/>
            <a:ext cx="1586707"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89" name="Google Shape;289;p13"/>
          <p:cNvSpPr txBox="1"/>
          <p:nvPr>
            <p:ph idx="18" type="body"/>
          </p:nvPr>
        </p:nvSpPr>
        <p:spPr>
          <a:xfrm>
            <a:off x="9977974" y="2995269"/>
            <a:ext cx="1586707"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90" name="Google Shape;290;p13"/>
          <p:cNvSpPr/>
          <p:nvPr>
            <p:ph idx="19" type="pic"/>
          </p:nvPr>
        </p:nvSpPr>
        <p:spPr>
          <a:xfrm>
            <a:off x="8260480" y="4258066"/>
            <a:ext cx="1586707" cy="1587298"/>
          </a:xfrm>
          <a:prstGeom prst="ellipse">
            <a:avLst/>
          </a:prstGeom>
          <a:noFill/>
          <a:ln cap="flat" cmpd="sng" w="22225">
            <a:solidFill>
              <a:schemeClr val="dk2"/>
            </a:solidFill>
            <a:prstDash val="solid"/>
            <a:round/>
            <a:headEnd len="sm" w="sm" type="none"/>
            <a:tailEnd len="sm" w="sm" type="none"/>
          </a:ln>
        </p:spPr>
      </p:sp>
      <p:sp>
        <p:nvSpPr>
          <p:cNvPr id="291" name="Google Shape;291;p13"/>
          <p:cNvSpPr txBox="1"/>
          <p:nvPr>
            <p:ph idx="20" type="body"/>
          </p:nvPr>
        </p:nvSpPr>
        <p:spPr>
          <a:xfrm>
            <a:off x="9980535" y="4691624"/>
            <a:ext cx="1586707" cy="343061"/>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200"/>
              <a:buNone/>
              <a:defRPr b="1" sz="12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292" name="Google Shape;292;p13"/>
          <p:cNvSpPr txBox="1"/>
          <p:nvPr>
            <p:ph idx="21" type="body"/>
          </p:nvPr>
        </p:nvSpPr>
        <p:spPr>
          <a:xfrm>
            <a:off x="9980535" y="5071214"/>
            <a:ext cx="1586707" cy="343061"/>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1000"/>
              </a:spcBef>
              <a:spcAft>
                <a:spcPts val="0"/>
              </a:spcAft>
              <a:buClr>
                <a:schemeClr val="dk1"/>
              </a:buClr>
              <a:buSzPts val="800"/>
              <a:buNone/>
              <a:defRPr sz="800">
                <a:solidFill>
                  <a:schemeClr val="dk1"/>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meline">
  <p:cSld name="Timeline">
    <p:spTree>
      <p:nvGrpSpPr>
        <p:cNvPr id="293" name="Shape 293"/>
        <p:cNvGrpSpPr/>
        <p:nvPr/>
      </p:nvGrpSpPr>
      <p:grpSpPr>
        <a:xfrm>
          <a:off x="0" y="0"/>
          <a:ext cx="0" cy="0"/>
          <a:chOff x="0" y="0"/>
          <a:chExt cx="0" cy="0"/>
        </a:xfrm>
      </p:grpSpPr>
      <p:sp>
        <p:nvSpPr>
          <p:cNvPr id="294" name="Google Shape;294;p14"/>
          <p:cNvSpPr/>
          <p:nvPr/>
        </p:nvSpPr>
        <p:spPr>
          <a:xfrm>
            <a:off x="-20320" y="-9825"/>
            <a:ext cx="3383818" cy="1546378"/>
          </a:xfrm>
          <a:custGeom>
            <a:rect b="b" l="l" r="r" t="t"/>
            <a:pathLst>
              <a:path extrusionOk="0" h="1546378" w="3383818">
                <a:moveTo>
                  <a:pt x="3383819" y="20736"/>
                </a:moveTo>
                <a:cubicBezTo>
                  <a:pt x="3383819" y="20736"/>
                  <a:pt x="3308999" y="864588"/>
                  <a:pt x="1829127" y="847961"/>
                </a:cubicBezTo>
                <a:cubicBezTo>
                  <a:pt x="349256" y="831335"/>
                  <a:pt x="0" y="1546378"/>
                  <a:pt x="0" y="1546378"/>
                </a:cubicBezTo>
                <a:lnTo>
                  <a:pt x="16627" y="0"/>
                </a:lnTo>
                <a:lnTo>
                  <a:pt x="3383819" y="20736"/>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95" name="Google Shape;295;p14"/>
          <p:cNvSpPr/>
          <p:nvPr/>
        </p:nvSpPr>
        <p:spPr>
          <a:xfrm>
            <a:off x="468539" y="714123"/>
            <a:ext cx="1023108" cy="870371"/>
          </a:xfrm>
          <a:custGeom>
            <a:rect b="b" l="l" r="r" t="t"/>
            <a:pathLst>
              <a:path extrusionOk="0" h="870371" w="1023108">
                <a:moveTo>
                  <a:pt x="41466" y="321681"/>
                </a:moveTo>
                <a:cubicBezTo>
                  <a:pt x="69751" y="210072"/>
                  <a:pt x="57711" y="-60828"/>
                  <a:pt x="521729" y="12367"/>
                </a:cubicBezTo>
                <a:cubicBezTo>
                  <a:pt x="985748" y="85563"/>
                  <a:pt x="1107772" y="329803"/>
                  <a:pt x="969408" y="541459"/>
                </a:cubicBezTo>
                <a:cubicBezTo>
                  <a:pt x="831043" y="753115"/>
                  <a:pt x="700801" y="915847"/>
                  <a:pt x="432194" y="858895"/>
                </a:cubicBezTo>
                <a:cubicBezTo>
                  <a:pt x="163491" y="801944"/>
                  <a:pt x="-105116" y="899602"/>
                  <a:pt x="41466" y="321681"/>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96" name="Google Shape;296;p14"/>
          <p:cNvSpPr/>
          <p:nvPr/>
        </p:nvSpPr>
        <p:spPr>
          <a:xfrm>
            <a:off x="-103509" y="5107420"/>
            <a:ext cx="1766251" cy="1750580"/>
          </a:xfrm>
          <a:custGeom>
            <a:rect b="b" l="l" r="r" t="t"/>
            <a:pathLst>
              <a:path extrusionOk="0" h="1750580" w="1766251">
                <a:moveTo>
                  <a:pt x="1766252" y="1750580"/>
                </a:moveTo>
                <a:cubicBezTo>
                  <a:pt x="1681972" y="1528604"/>
                  <a:pt x="1433718" y="1378009"/>
                  <a:pt x="1210595" y="1296786"/>
                </a:cubicBezTo>
                <a:cubicBezTo>
                  <a:pt x="987473" y="1215564"/>
                  <a:pt x="742086" y="1131571"/>
                  <a:pt x="616048" y="930330"/>
                </a:cubicBezTo>
                <a:cubicBezTo>
                  <a:pt x="507974" y="757852"/>
                  <a:pt x="513612" y="536736"/>
                  <a:pt x="429045" y="351549"/>
                </a:cubicBezTo>
                <a:cubicBezTo>
                  <a:pt x="351645" y="181938"/>
                  <a:pt x="179836" y="49115"/>
                  <a:pt x="0" y="0"/>
                </a:cubicBezTo>
                <a:lnTo>
                  <a:pt x="0" y="1748956"/>
                </a:lnTo>
                <a:lnTo>
                  <a:pt x="1766252" y="175058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297" name="Google Shape;297;p14"/>
          <p:cNvGrpSpPr/>
          <p:nvPr/>
        </p:nvGrpSpPr>
        <p:grpSpPr>
          <a:xfrm>
            <a:off x="-99718" y="5407548"/>
            <a:ext cx="2003538" cy="1446734"/>
            <a:chOff x="-99718" y="5407548"/>
            <a:chExt cx="2003538" cy="1446734"/>
          </a:xfrm>
        </p:grpSpPr>
        <p:sp>
          <p:nvSpPr>
            <p:cNvPr id="298" name="Google Shape;298;p14"/>
            <p:cNvSpPr/>
            <p:nvPr/>
          </p:nvSpPr>
          <p:spPr>
            <a:xfrm>
              <a:off x="-99718" y="5407548"/>
              <a:ext cx="2003538" cy="1446734"/>
            </a:xfrm>
            <a:custGeom>
              <a:rect b="b" l="l" r="r" t="t"/>
              <a:pathLst>
                <a:path extrusionOk="0" h="1446734" w="2003538">
                  <a:moveTo>
                    <a:pt x="0" y="615591"/>
                  </a:moveTo>
                  <a:cubicBezTo>
                    <a:pt x="0" y="615591"/>
                    <a:pt x="365596" y="28115"/>
                    <a:pt x="726797" y="1932"/>
                  </a:cubicBezTo>
                  <a:cubicBezTo>
                    <a:pt x="1087997" y="-24250"/>
                    <a:pt x="1719047" y="219512"/>
                    <a:pt x="1875663" y="498057"/>
                  </a:cubicBezTo>
                  <a:cubicBezTo>
                    <a:pt x="2032374" y="776603"/>
                    <a:pt x="2041070" y="1242245"/>
                    <a:pt x="1923536" y="1446734"/>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299" name="Google Shape;299;p14"/>
            <p:cNvSpPr/>
            <p:nvPr/>
          </p:nvSpPr>
          <p:spPr>
            <a:xfrm>
              <a:off x="-98253" y="5480366"/>
              <a:ext cx="1977109" cy="1365412"/>
            </a:xfrm>
            <a:custGeom>
              <a:rect b="b" l="l" r="r" t="t"/>
              <a:pathLst>
                <a:path extrusionOk="0" h="1365412" w="1977109">
                  <a:moveTo>
                    <a:pt x="0" y="460118"/>
                  </a:moveTo>
                  <a:cubicBezTo>
                    <a:pt x="0" y="460118"/>
                    <a:pt x="291540" y="29257"/>
                    <a:pt x="783366" y="7566"/>
                  </a:cubicBezTo>
                  <a:cubicBezTo>
                    <a:pt x="1275095" y="-14221"/>
                    <a:pt x="1653783" y="-9826"/>
                    <a:pt x="1827790" y="316593"/>
                  </a:cubicBezTo>
                  <a:cubicBezTo>
                    <a:pt x="2001892" y="643011"/>
                    <a:pt x="1975710" y="1365413"/>
                    <a:pt x="1975710" y="1365413"/>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300" name="Google Shape;300;p14"/>
          <p:cNvSpPr/>
          <p:nvPr/>
        </p:nvSpPr>
        <p:spPr>
          <a:xfrm flipH="1" rot="10800000">
            <a:off x="9898838" y="963113"/>
            <a:ext cx="469782" cy="545190"/>
          </a:xfrm>
          <a:custGeom>
            <a:rect b="b" l="l" r="r" t="t"/>
            <a:pathLst>
              <a:path extrusionOk="0" h="545190" w="469782">
                <a:moveTo>
                  <a:pt x="400670" y="70947"/>
                </a:moveTo>
                <a:cubicBezTo>
                  <a:pt x="338230" y="667"/>
                  <a:pt x="230259" y="-17187"/>
                  <a:pt x="144393" y="16442"/>
                </a:cubicBezTo>
                <a:cubicBezTo>
                  <a:pt x="99050" y="34201"/>
                  <a:pt x="61265" y="65185"/>
                  <a:pt x="36799" y="107599"/>
                </a:cubicBezTo>
                <a:cubicBezTo>
                  <a:pt x="7233" y="158892"/>
                  <a:pt x="-1647" y="219537"/>
                  <a:pt x="242" y="278010"/>
                </a:cubicBezTo>
                <a:cubicBezTo>
                  <a:pt x="3265" y="372662"/>
                  <a:pt x="27070" y="520401"/>
                  <a:pt x="140142" y="542411"/>
                </a:cubicBezTo>
                <a:cubicBezTo>
                  <a:pt x="202865" y="554597"/>
                  <a:pt x="265399" y="524557"/>
                  <a:pt x="318487" y="494330"/>
                </a:cubicBezTo>
                <a:cubicBezTo>
                  <a:pt x="366002" y="467219"/>
                  <a:pt x="416351" y="432079"/>
                  <a:pt x="442234" y="382203"/>
                </a:cubicBezTo>
                <a:cubicBezTo>
                  <a:pt x="492677" y="284905"/>
                  <a:pt x="470950" y="152563"/>
                  <a:pt x="400670" y="70947"/>
                </a:cubicBezTo>
                <a:cubicBezTo>
                  <a:pt x="389429" y="57912"/>
                  <a:pt x="370631" y="76899"/>
                  <a:pt x="381778" y="89840"/>
                </a:cubicBezTo>
                <a:cubicBezTo>
                  <a:pt x="439778" y="157192"/>
                  <a:pt x="457631" y="259589"/>
                  <a:pt x="429670" y="343662"/>
                </a:cubicBezTo>
                <a:cubicBezTo>
                  <a:pt x="414745" y="388626"/>
                  <a:pt x="380738" y="421688"/>
                  <a:pt x="342387" y="448043"/>
                </a:cubicBezTo>
                <a:cubicBezTo>
                  <a:pt x="319338" y="463912"/>
                  <a:pt x="294683" y="477799"/>
                  <a:pt x="269556" y="490173"/>
                </a:cubicBezTo>
                <a:cubicBezTo>
                  <a:pt x="243673" y="502926"/>
                  <a:pt x="215806" y="513978"/>
                  <a:pt x="186995" y="517473"/>
                </a:cubicBezTo>
                <a:cubicBezTo>
                  <a:pt x="71184" y="531359"/>
                  <a:pt x="38216" y="402417"/>
                  <a:pt x="29431" y="312583"/>
                </a:cubicBezTo>
                <a:cubicBezTo>
                  <a:pt x="19985" y="216798"/>
                  <a:pt x="36705" y="104671"/>
                  <a:pt x="128428" y="53283"/>
                </a:cubicBezTo>
                <a:cubicBezTo>
                  <a:pt x="208533" y="8413"/>
                  <a:pt x="319716" y="19937"/>
                  <a:pt x="381872" y="89840"/>
                </a:cubicBezTo>
                <a:cubicBezTo>
                  <a:pt x="393208" y="102781"/>
                  <a:pt x="412006" y="83794"/>
                  <a:pt x="400670" y="7094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01" name="Google Shape;301;p14"/>
          <p:cNvSpPr/>
          <p:nvPr/>
        </p:nvSpPr>
        <p:spPr>
          <a:xfrm flipH="1" rot="10800000">
            <a:off x="10107032" y="-9825"/>
            <a:ext cx="1895577" cy="1214995"/>
          </a:xfrm>
          <a:custGeom>
            <a:rect b="b" l="l" r="r" t="t"/>
            <a:pathLst>
              <a:path extrusionOk="0" h="1214995" w="1895577">
                <a:moveTo>
                  <a:pt x="14980" y="1199304"/>
                </a:moveTo>
                <a:cubicBezTo>
                  <a:pt x="109065" y="1141965"/>
                  <a:pt x="157336" y="1035506"/>
                  <a:pt x="177740" y="931030"/>
                </a:cubicBezTo>
                <a:cubicBezTo>
                  <a:pt x="190020" y="868117"/>
                  <a:pt x="194365" y="804072"/>
                  <a:pt x="199939" y="740403"/>
                </a:cubicBezTo>
                <a:cubicBezTo>
                  <a:pt x="205134" y="681459"/>
                  <a:pt x="212408" y="623081"/>
                  <a:pt x="225255" y="565270"/>
                </a:cubicBezTo>
                <a:cubicBezTo>
                  <a:pt x="271636" y="357168"/>
                  <a:pt x="386219" y="149822"/>
                  <a:pt x="589881" y="61877"/>
                </a:cubicBezTo>
                <a:cubicBezTo>
                  <a:pt x="681982" y="22108"/>
                  <a:pt x="787592" y="7656"/>
                  <a:pt x="885928" y="30704"/>
                </a:cubicBezTo>
                <a:cubicBezTo>
                  <a:pt x="936276" y="42512"/>
                  <a:pt x="982941" y="64239"/>
                  <a:pt x="1024599" y="94750"/>
                </a:cubicBezTo>
                <a:cubicBezTo>
                  <a:pt x="1070980" y="128757"/>
                  <a:pt x="1112449" y="169943"/>
                  <a:pt x="1165821" y="193370"/>
                </a:cubicBezTo>
                <a:cubicBezTo>
                  <a:pt x="1219287" y="216796"/>
                  <a:pt x="1277476" y="223975"/>
                  <a:pt x="1334909" y="230777"/>
                </a:cubicBezTo>
                <a:cubicBezTo>
                  <a:pt x="1390926" y="237389"/>
                  <a:pt x="1446564" y="244852"/>
                  <a:pt x="1499747" y="264594"/>
                </a:cubicBezTo>
                <a:cubicBezTo>
                  <a:pt x="1594115" y="299451"/>
                  <a:pt x="1675731" y="364442"/>
                  <a:pt x="1737321" y="443318"/>
                </a:cubicBezTo>
                <a:cubicBezTo>
                  <a:pt x="1885627" y="632905"/>
                  <a:pt x="1901781" y="887388"/>
                  <a:pt x="1844442" y="1114004"/>
                </a:cubicBezTo>
                <a:cubicBezTo>
                  <a:pt x="1836885" y="1143949"/>
                  <a:pt x="1828005" y="1173516"/>
                  <a:pt x="1818181" y="1202704"/>
                </a:cubicBezTo>
                <a:cubicBezTo>
                  <a:pt x="1814025" y="1214985"/>
                  <a:pt x="1833484" y="1220275"/>
                  <a:pt x="1837546" y="1208089"/>
                </a:cubicBezTo>
                <a:cubicBezTo>
                  <a:pt x="1914628" y="980150"/>
                  <a:pt x="1926624" y="714993"/>
                  <a:pt x="1801083" y="501507"/>
                </a:cubicBezTo>
                <a:cubicBezTo>
                  <a:pt x="1749223" y="413279"/>
                  <a:pt x="1676203" y="336386"/>
                  <a:pt x="1587692" y="284432"/>
                </a:cubicBezTo>
                <a:cubicBezTo>
                  <a:pt x="1544617" y="259116"/>
                  <a:pt x="1497763" y="239845"/>
                  <a:pt x="1449115" y="228415"/>
                </a:cubicBezTo>
                <a:cubicBezTo>
                  <a:pt x="1389981" y="214529"/>
                  <a:pt x="1329053" y="212073"/>
                  <a:pt x="1269352" y="201871"/>
                </a:cubicBezTo>
                <a:cubicBezTo>
                  <a:pt x="1240541" y="196959"/>
                  <a:pt x="1211824" y="190347"/>
                  <a:pt x="1184619" y="179672"/>
                </a:cubicBezTo>
                <a:cubicBezTo>
                  <a:pt x="1156658" y="168715"/>
                  <a:pt x="1131436" y="152751"/>
                  <a:pt x="1107537" y="134708"/>
                </a:cubicBezTo>
                <a:cubicBezTo>
                  <a:pt x="1061817" y="100229"/>
                  <a:pt x="1020065" y="61688"/>
                  <a:pt x="967354" y="37600"/>
                </a:cubicBezTo>
                <a:cubicBezTo>
                  <a:pt x="874970" y="-4719"/>
                  <a:pt x="769549" y="-9348"/>
                  <a:pt x="671497" y="13890"/>
                </a:cubicBezTo>
                <a:cubicBezTo>
                  <a:pt x="569666" y="38073"/>
                  <a:pt x="477093" y="91917"/>
                  <a:pt x="404356" y="167015"/>
                </a:cubicBezTo>
                <a:cubicBezTo>
                  <a:pt x="327841" y="246080"/>
                  <a:pt x="273620" y="344226"/>
                  <a:pt x="237629" y="447663"/>
                </a:cubicBezTo>
                <a:cubicBezTo>
                  <a:pt x="219209" y="500468"/>
                  <a:pt x="205606" y="554973"/>
                  <a:pt x="195971" y="610045"/>
                </a:cubicBezTo>
                <a:cubicBezTo>
                  <a:pt x="185297" y="671163"/>
                  <a:pt x="180574" y="732847"/>
                  <a:pt x="175189" y="794626"/>
                </a:cubicBezTo>
                <a:cubicBezTo>
                  <a:pt x="164893" y="912043"/>
                  <a:pt x="147606" y="1039095"/>
                  <a:pt x="66085" y="1130818"/>
                </a:cubicBezTo>
                <a:cubicBezTo>
                  <a:pt x="48231" y="1150939"/>
                  <a:pt x="27827" y="1168226"/>
                  <a:pt x="4778" y="1182206"/>
                </a:cubicBezTo>
                <a:cubicBezTo>
                  <a:pt x="-6274" y="1188724"/>
                  <a:pt x="3834" y="1206106"/>
                  <a:pt x="14980" y="1199304"/>
                </a:cubicBezTo>
                <a:lnTo>
                  <a:pt x="14980" y="1199304"/>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cxnSp>
        <p:nvCxnSpPr>
          <p:cNvPr id="302" name="Google Shape;302;p14"/>
          <p:cNvCxnSpPr/>
          <p:nvPr/>
        </p:nvCxnSpPr>
        <p:spPr>
          <a:xfrm flipH="1" rot="10800000">
            <a:off x="2968308" y="3231058"/>
            <a:ext cx="1288912" cy="1168029"/>
          </a:xfrm>
          <a:prstGeom prst="straightConnector1">
            <a:avLst/>
          </a:prstGeom>
          <a:noFill/>
          <a:ln cap="flat" cmpd="sng" w="9525">
            <a:solidFill>
              <a:schemeClr val="accent1"/>
            </a:solidFill>
            <a:prstDash val="dash"/>
            <a:miter lim="800000"/>
            <a:headEnd len="sm" w="sm" type="none"/>
            <a:tailEnd len="sm" w="sm" type="none"/>
          </a:ln>
        </p:spPr>
      </p:cxnSp>
      <p:cxnSp>
        <p:nvCxnSpPr>
          <p:cNvPr id="303" name="Google Shape;303;p14"/>
          <p:cNvCxnSpPr/>
          <p:nvPr/>
        </p:nvCxnSpPr>
        <p:spPr>
          <a:xfrm>
            <a:off x="4273099" y="3250689"/>
            <a:ext cx="2910126" cy="782513"/>
          </a:xfrm>
          <a:prstGeom prst="straightConnector1">
            <a:avLst/>
          </a:prstGeom>
          <a:noFill/>
          <a:ln cap="flat" cmpd="sng" w="9525">
            <a:solidFill>
              <a:schemeClr val="accent1"/>
            </a:solidFill>
            <a:prstDash val="dash"/>
            <a:miter lim="800000"/>
            <a:headEnd len="sm" w="sm" type="none"/>
            <a:tailEnd len="sm" w="sm" type="none"/>
          </a:ln>
        </p:spPr>
      </p:cxnSp>
      <p:cxnSp>
        <p:nvCxnSpPr>
          <p:cNvPr id="304" name="Google Shape;304;p14"/>
          <p:cNvCxnSpPr/>
          <p:nvPr/>
        </p:nvCxnSpPr>
        <p:spPr>
          <a:xfrm flipH="1" rot="10800000">
            <a:off x="7183225" y="3079702"/>
            <a:ext cx="2781901" cy="952067"/>
          </a:xfrm>
          <a:prstGeom prst="straightConnector1">
            <a:avLst/>
          </a:prstGeom>
          <a:noFill/>
          <a:ln cap="flat" cmpd="sng" w="9525">
            <a:solidFill>
              <a:schemeClr val="accent1"/>
            </a:solidFill>
            <a:prstDash val="dash"/>
            <a:miter lim="800000"/>
            <a:headEnd len="sm" w="sm" type="none"/>
            <a:tailEnd len="sm" w="sm" type="none"/>
          </a:ln>
        </p:spPr>
      </p:cxnSp>
      <p:sp>
        <p:nvSpPr>
          <p:cNvPr id="305" name="Google Shape;305;p14"/>
          <p:cNvSpPr txBox="1"/>
          <p:nvPr>
            <p:ph idx="1" type="body"/>
          </p:nvPr>
        </p:nvSpPr>
        <p:spPr>
          <a:xfrm>
            <a:off x="1104117" y="3391876"/>
            <a:ext cx="2141764" cy="46759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800"/>
              <a:buNone/>
              <a:defRPr b="1" sz="1800">
                <a:solidFill>
                  <a:schemeClr val="dk2"/>
                </a:solidFill>
                <a:latin typeface="Comfortaa"/>
                <a:ea typeface="Comfortaa"/>
                <a:cs typeface="Comfortaa"/>
                <a:sym typeface="Comforta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6" name="Google Shape;306;p14"/>
          <p:cNvSpPr txBox="1"/>
          <p:nvPr>
            <p:ph idx="2" type="body"/>
          </p:nvPr>
        </p:nvSpPr>
        <p:spPr>
          <a:xfrm>
            <a:off x="3919264" y="3958427"/>
            <a:ext cx="2141764" cy="46759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800"/>
              <a:buNone/>
              <a:defRPr b="1" sz="1800">
                <a:solidFill>
                  <a:schemeClr val="dk2"/>
                </a:solidFill>
                <a:latin typeface="Comfortaa"/>
                <a:ea typeface="Comfortaa"/>
                <a:cs typeface="Comfortaa"/>
                <a:sym typeface="Comforta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7" name="Google Shape;307;p14"/>
          <p:cNvSpPr txBox="1"/>
          <p:nvPr>
            <p:ph idx="3" type="body"/>
          </p:nvPr>
        </p:nvSpPr>
        <p:spPr>
          <a:xfrm>
            <a:off x="6510538" y="2244935"/>
            <a:ext cx="2141764" cy="46759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800"/>
              <a:buNone/>
              <a:defRPr b="1" sz="1800">
                <a:solidFill>
                  <a:schemeClr val="dk2"/>
                </a:solidFill>
                <a:latin typeface="Comfortaa"/>
                <a:ea typeface="Comfortaa"/>
                <a:cs typeface="Comfortaa"/>
                <a:sym typeface="Comforta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8" name="Google Shape;308;p14"/>
          <p:cNvSpPr txBox="1"/>
          <p:nvPr>
            <p:ph idx="4" type="body"/>
          </p:nvPr>
        </p:nvSpPr>
        <p:spPr>
          <a:xfrm>
            <a:off x="9212037" y="3656131"/>
            <a:ext cx="2141764" cy="467592"/>
          </a:xfrm>
          <a:prstGeom prst="rect">
            <a:avLst/>
          </a:prstGeom>
          <a:noFill/>
          <a:ln>
            <a:noFill/>
          </a:ln>
        </p:spPr>
        <p:txBody>
          <a:bodyPr anchorCtr="0" anchor="ctr" bIns="45700" lIns="91425" spcFirstLastPara="1" rIns="91425" wrap="square" tIns="45700">
            <a:noAutofit/>
          </a:bodyPr>
          <a:lstStyle>
            <a:lvl1pPr indent="-228600" lvl="0" marL="457200" algn="l">
              <a:lnSpc>
                <a:spcPct val="90000"/>
              </a:lnSpc>
              <a:spcBef>
                <a:spcPts val="1000"/>
              </a:spcBef>
              <a:spcAft>
                <a:spcPts val="0"/>
              </a:spcAft>
              <a:buClr>
                <a:schemeClr val="dk2"/>
              </a:buClr>
              <a:buSzPts val="1800"/>
              <a:buNone/>
              <a:defRPr b="1" sz="1800">
                <a:solidFill>
                  <a:schemeClr val="dk2"/>
                </a:solidFill>
                <a:latin typeface="Comfortaa"/>
                <a:ea typeface="Comfortaa"/>
                <a:cs typeface="Comfortaa"/>
                <a:sym typeface="Comfortaa"/>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09" name="Google Shape;309;p14"/>
          <p:cNvSpPr txBox="1"/>
          <p:nvPr>
            <p:ph idx="5" type="body"/>
          </p:nvPr>
        </p:nvSpPr>
        <p:spPr>
          <a:xfrm>
            <a:off x="1104117" y="3915313"/>
            <a:ext cx="1399032" cy="918948"/>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Clr>
                <a:schemeClr val="dk1"/>
              </a:buClr>
              <a:buSzPts val="1399"/>
              <a:buNone/>
              <a:defRPr sz="1399">
                <a:solidFill>
                  <a:schemeClr val="dk1"/>
                </a:solidFill>
                <a:latin typeface="Questrial"/>
                <a:ea typeface="Questrial"/>
                <a:cs typeface="Questrial"/>
                <a:sym typeface="Questria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0" name="Google Shape;310;p14"/>
          <p:cNvSpPr txBox="1"/>
          <p:nvPr>
            <p:ph idx="6" type="body"/>
          </p:nvPr>
        </p:nvSpPr>
        <p:spPr>
          <a:xfrm>
            <a:off x="3930222" y="4497144"/>
            <a:ext cx="1399032" cy="918948"/>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Clr>
                <a:schemeClr val="dk1"/>
              </a:buClr>
              <a:buSzPts val="1399"/>
              <a:buNone/>
              <a:defRPr sz="1399">
                <a:solidFill>
                  <a:schemeClr val="dk1"/>
                </a:solidFill>
                <a:latin typeface="Questrial"/>
                <a:ea typeface="Questrial"/>
                <a:cs typeface="Questrial"/>
                <a:sym typeface="Questria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1" name="Google Shape;311;p14"/>
          <p:cNvSpPr txBox="1"/>
          <p:nvPr>
            <p:ph idx="7" type="body"/>
          </p:nvPr>
        </p:nvSpPr>
        <p:spPr>
          <a:xfrm>
            <a:off x="6510538" y="2769167"/>
            <a:ext cx="1399032" cy="918948"/>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Clr>
                <a:schemeClr val="dk1"/>
              </a:buClr>
              <a:buSzPts val="1399"/>
              <a:buNone/>
              <a:defRPr sz="1399">
                <a:solidFill>
                  <a:schemeClr val="dk1"/>
                </a:solidFill>
                <a:latin typeface="Questrial"/>
                <a:ea typeface="Questrial"/>
                <a:cs typeface="Questrial"/>
                <a:sym typeface="Questria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2" name="Google Shape;312;p14"/>
          <p:cNvSpPr txBox="1"/>
          <p:nvPr>
            <p:ph idx="8" type="body"/>
          </p:nvPr>
        </p:nvSpPr>
        <p:spPr>
          <a:xfrm>
            <a:off x="9212037" y="4181830"/>
            <a:ext cx="1399032" cy="918948"/>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Clr>
                <a:schemeClr val="dk1"/>
              </a:buClr>
              <a:buSzPts val="1399"/>
              <a:buNone/>
              <a:defRPr sz="1399">
                <a:solidFill>
                  <a:schemeClr val="dk1"/>
                </a:solidFill>
                <a:latin typeface="Questrial"/>
                <a:ea typeface="Questrial"/>
                <a:cs typeface="Questrial"/>
                <a:sym typeface="Questrial"/>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3" name="Google Shape;313;p14"/>
          <p:cNvSpPr/>
          <p:nvPr/>
        </p:nvSpPr>
        <p:spPr>
          <a:xfrm>
            <a:off x="2675456" y="4105223"/>
            <a:ext cx="571504" cy="57607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Poppins"/>
              <a:ea typeface="Poppins"/>
              <a:cs typeface="Poppins"/>
              <a:sym typeface="Poppins"/>
            </a:endParaRPr>
          </a:p>
        </p:txBody>
      </p:sp>
      <p:sp>
        <p:nvSpPr>
          <p:cNvPr id="314" name="Google Shape;314;p14"/>
          <p:cNvSpPr/>
          <p:nvPr/>
        </p:nvSpPr>
        <p:spPr>
          <a:xfrm>
            <a:off x="3961340" y="2962215"/>
            <a:ext cx="571504" cy="57607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Poppins"/>
              <a:ea typeface="Poppins"/>
              <a:cs typeface="Poppins"/>
              <a:sym typeface="Poppins"/>
            </a:endParaRPr>
          </a:p>
        </p:txBody>
      </p:sp>
      <p:sp>
        <p:nvSpPr>
          <p:cNvPr id="315" name="Google Shape;315;p14"/>
          <p:cNvSpPr/>
          <p:nvPr/>
        </p:nvSpPr>
        <p:spPr>
          <a:xfrm>
            <a:off x="6890298" y="3748033"/>
            <a:ext cx="571504" cy="57607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Poppins"/>
              <a:ea typeface="Poppins"/>
              <a:cs typeface="Poppins"/>
              <a:sym typeface="Poppins"/>
            </a:endParaRPr>
          </a:p>
        </p:txBody>
      </p:sp>
      <p:sp>
        <p:nvSpPr>
          <p:cNvPr id="316" name="Google Shape;316;p14"/>
          <p:cNvSpPr/>
          <p:nvPr/>
        </p:nvSpPr>
        <p:spPr>
          <a:xfrm>
            <a:off x="9679374" y="2783269"/>
            <a:ext cx="571504" cy="576072"/>
          </a:xfrm>
          <a:prstGeom prst="ellipse">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Poppins"/>
              <a:ea typeface="Poppins"/>
              <a:cs typeface="Poppins"/>
              <a:sym typeface="Poppins"/>
            </a:endParaRPr>
          </a:p>
        </p:txBody>
      </p:sp>
      <p:sp>
        <p:nvSpPr>
          <p:cNvPr id="317" name="Google Shape;317;p14"/>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8" name="Google Shape;318;p14"/>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9" name="Google Shape;319;p14"/>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0" name="Google Shape;320;p14"/>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2"/>
                </a:solidFill>
                <a:latin typeface="Questrial"/>
                <a:ea typeface="Questrial"/>
                <a:cs typeface="Questrial"/>
                <a:sym typeface="Questrial"/>
              </a:defRPr>
            </a:lvl1pPr>
            <a:lvl2pPr indent="0" lvl="1" marL="0" algn="r">
              <a:spcBef>
                <a:spcPts val="0"/>
              </a:spcBef>
              <a:buNone/>
              <a:defRPr sz="1050">
                <a:solidFill>
                  <a:schemeClr val="dk2"/>
                </a:solidFill>
                <a:latin typeface="Questrial"/>
                <a:ea typeface="Questrial"/>
                <a:cs typeface="Questrial"/>
                <a:sym typeface="Questrial"/>
              </a:defRPr>
            </a:lvl2pPr>
            <a:lvl3pPr indent="0" lvl="2" marL="0" algn="r">
              <a:spcBef>
                <a:spcPts val="0"/>
              </a:spcBef>
              <a:buNone/>
              <a:defRPr sz="1050">
                <a:solidFill>
                  <a:schemeClr val="dk2"/>
                </a:solidFill>
                <a:latin typeface="Questrial"/>
                <a:ea typeface="Questrial"/>
                <a:cs typeface="Questrial"/>
                <a:sym typeface="Questrial"/>
              </a:defRPr>
            </a:lvl3pPr>
            <a:lvl4pPr indent="0" lvl="3" marL="0" algn="r">
              <a:spcBef>
                <a:spcPts val="0"/>
              </a:spcBef>
              <a:buNone/>
              <a:defRPr sz="1050">
                <a:solidFill>
                  <a:schemeClr val="dk2"/>
                </a:solidFill>
                <a:latin typeface="Questrial"/>
                <a:ea typeface="Questrial"/>
                <a:cs typeface="Questrial"/>
                <a:sym typeface="Questrial"/>
              </a:defRPr>
            </a:lvl4pPr>
            <a:lvl5pPr indent="0" lvl="4" marL="0" algn="r">
              <a:spcBef>
                <a:spcPts val="0"/>
              </a:spcBef>
              <a:buNone/>
              <a:defRPr sz="1050">
                <a:solidFill>
                  <a:schemeClr val="dk2"/>
                </a:solidFill>
                <a:latin typeface="Questrial"/>
                <a:ea typeface="Questrial"/>
                <a:cs typeface="Questrial"/>
                <a:sym typeface="Questrial"/>
              </a:defRPr>
            </a:lvl5pPr>
            <a:lvl6pPr indent="0" lvl="5" marL="0" algn="r">
              <a:spcBef>
                <a:spcPts val="0"/>
              </a:spcBef>
              <a:buNone/>
              <a:defRPr sz="1050">
                <a:solidFill>
                  <a:schemeClr val="dk2"/>
                </a:solidFill>
                <a:latin typeface="Questrial"/>
                <a:ea typeface="Questrial"/>
                <a:cs typeface="Questrial"/>
                <a:sym typeface="Questrial"/>
              </a:defRPr>
            </a:lvl6pPr>
            <a:lvl7pPr indent="0" lvl="6" marL="0" algn="r">
              <a:spcBef>
                <a:spcPts val="0"/>
              </a:spcBef>
              <a:buNone/>
              <a:defRPr sz="1050">
                <a:solidFill>
                  <a:schemeClr val="dk2"/>
                </a:solidFill>
                <a:latin typeface="Questrial"/>
                <a:ea typeface="Questrial"/>
                <a:cs typeface="Questrial"/>
                <a:sym typeface="Questrial"/>
              </a:defRPr>
            </a:lvl7pPr>
            <a:lvl8pPr indent="0" lvl="7" marL="0" algn="r">
              <a:spcBef>
                <a:spcPts val="0"/>
              </a:spcBef>
              <a:buNone/>
              <a:defRPr sz="1050">
                <a:solidFill>
                  <a:schemeClr val="dk2"/>
                </a:solidFill>
                <a:latin typeface="Questrial"/>
                <a:ea typeface="Questrial"/>
                <a:cs typeface="Questrial"/>
                <a:sym typeface="Questrial"/>
              </a:defRPr>
            </a:lvl8pPr>
            <a:lvl9pPr indent="0" lvl="8" marL="0" algn="r">
              <a:spcBef>
                <a:spcPts val="0"/>
              </a:spcBef>
              <a:buNone/>
              <a:defRPr sz="1050">
                <a:solidFill>
                  <a:schemeClr val="dk2"/>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p:cSld name="Two Content">
    <p:spTree>
      <p:nvGrpSpPr>
        <p:cNvPr id="321" name="Shape 321"/>
        <p:cNvGrpSpPr/>
        <p:nvPr/>
      </p:nvGrpSpPr>
      <p:grpSpPr>
        <a:xfrm>
          <a:off x="0" y="0"/>
          <a:ext cx="0" cy="0"/>
          <a:chOff x="0" y="0"/>
          <a:chExt cx="0" cy="0"/>
        </a:xfrm>
      </p:grpSpPr>
      <p:sp>
        <p:nvSpPr>
          <p:cNvPr id="322" name="Google Shape;322;p15"/>
          <p:cNvSpPr/>
          <p:nvPr/>
        </p:nvSpPr>
        <p:spPr>
          <a:xfrm>
            <a:off x="-20320" y="-9825"/>
            <a:ext cx="3383818" cy="1546378"/>
          </a:xfrm>
          <a:custGeom>
            <a:rect b="b" l="l" r="r" t="t"/>
            <a:pathLst>
              <a:path extrusionOk="0" h="1546378" w="3383818">
                <a:moveTo>
                  <a:pt x="3383819" y="20736"/>
                </a:moveTo>
                <a:cubicBezTo>
                  <a:pt x="3383819" y="20736"/>
                  <a:pt x="3308999" y="864588"/>
                  <a:pt x="1829127" y="847961"/>
                </a:cubicBezTo>
                <a:cubicBezTo>
                  <a:pt x="349256" y="831335"/>
                  <a:pt x="0" y="1546378"/>
                  <a:pt x="0" y="1546378"/>
                </a:cubicBezTo>
                <a:lnTo>
                  <a:pt x="16627" y="0"/>
                </a:lnTo>
                <a:lnTo>
                  <a:pt x="3383819" y="20736"/>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23" name="Google Shape;323;p15"/>
          <p:cNvSpPr/>
          <p:nvPr/>
        </p:nvSpPr>
        <p:spPr>
          <a:xfrm>
            <a:off x="468539" y="714123"/>
            <a:ext cx="1023108" cy="870371"/>
          </a:xfrm>
          <a:custGeom>
            <a:rect b="b" l="l" r="r" t="t"/>
            <a:pathLst>
              <a:path extrusionOk="0" h="870371" w="1023108">
                <a:moveTo>
                  <a:pt x="41466" y="321681"/>
                </a:moveTo>
                <a:cubicBezTo>
                  <a:pt x="69751" y="210072"/>
                  <a:pt x="57711" y="-60828"/>
                  <a:pt x="521729" y="12367"/>
                </a:cubicBezTo>
                <a:cubicBezTo>
                  <a:pt x="985748" y="85563"/>
                  <a:pt x="1107772" y="329803"/>
                  <a:pt x="969408" y="541459"/>
                </a:cubicBezTo>
                <a:cubicBezTo>
                  <a:pt x="831043" y="753115"/>
                  <a:pt x="700801" y="915847"/>
                  <a:pt x="432194" y="858895"/>
                </a:cubicBezTo>
                <a:cubicBezTo>
                  <a:pt x="163491" y="801944"/>
                  <a:pt x="-105116" y="899602"/>
                  <a:pt x="41466" y="321681"/>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24" name="Google Shape;324;p15"/>
          <p:cNvSpPr/>
          <p:nvPr/>
        </p:nvSpPr>
        <p:spPr>
          <a:xfrm>
            <a:off x="-103509" y="5107420"/>
            <a:ext cx="1766251" cy="1750580"/>
          </a:xfrm>
          <a:custGeom>
            <a:rect b="b" l="l" r="r" t="t"/>
            <a:pathLst>
              <a:path extrusionOk="0" h="1750580" w="1766251">
                <a:moveTo>
                  <a:pt x="1766252" y="1750580"/>
                </a:moveTo>
                <a:cubicBezTo>
                  <a:pt x="1681972" y="1528604"/>
                  <a:pt x="1433718" y="1378009"/>
                  <a:pt x="1210595" y="1296786"/>
                </a:cubicBezTo>
                <a:cubicBezTo>
                  <a:pt x="987473" y="1215564"/>
                  <a:pt x="742086" y="1131571"/>
                  <a:pt x="616048" y="930330"/>
                </a:cubicBezTo>
                <a:cubicBezTo>
                  <a:pt x="507974" y="757852"/>
                  <a:pt x="513612" y="536736"/>
                  <a:pt x="429045" y="351549"/>
                </a:cubicBezTo>
                <a:cubicBezTo>
                  <a:pt x="351645" y="181938"/>
                  <a:pt x="179836" y="49115"/>
                  <a:pt x="0" y="0"/>
                </a:cubicBezTo>
                <a:lnTo>
                  <a:pt x="0" y="1748956"/>
                </a:lnTo>
                <a:lnTo>
                  <a:pt x="1766252" y="175058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325" name="Google Shape;325;p15"/>
          <p:cNvGrpSpPr/>
          <p:nvPr/>
        </p:nvGrpSpPr>
        <p:grpSpPr>
          <a:xfrm>
            <a:off x="-99718" y="5407548"/>
            <a:ext cx="2003538" cy="1446734"/>
            <a:chOff x="-99718" y="5407548"/>
            <a:chExt cx="2003538" cy="1446734"/>
          </a:xfrm>
        </p:grpSpPr>
        <p:sp>
          <p:nvSpPr>
            <p:cNvPr id="326" name="Google Shape;326;p15"/>
            <p:cNvSpPr/>
            <p:nvPr/>
          </p:nvSpPr>
          <p:spPr>
            <a:xfrm>
              <a:off x="-99718" y="5407548"/>
              <a:ext cx="2003538" cy="1446734"/>
            </a:xfrm>
            <a:custGeom>
              <a:rect b="b" l="l" r="r" t="t"/>
              <a:pathLst>
                <a:path extrusionOk="0" h="1446734" w="2003538">
                  <a:moveTo>
                    <a:pt x="0" y="615591"/>
                  </a:moveTo>
                  <a:cubicBezTo>
                    <a:pt x="0" y="615591"/>
                    <a:pt x="365596" y="28115"/>
                    <a:pt x="726797" y="1932"/>
                  </a:cubicBezTo>
                  <a:cubicBezTo>
                    <a:pt x="1087997" y="-24250"/>
                    <a:pt x="1719047" y="219512"/>
                    <a:pt x="1875663" y="498057"/>
                  </a:cubicBezTo>
                  <a:cubicBezTo>
                    <a:pt x="2032374" y="776603"/>
                    <a:pt x="2041070" y="1242245"/>
                    <a:pt x="1923536" y="1446734"/>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27" name="Google Shape;327;p15"/>
            <p:cNvSpPr/>
            <p:nvPr/>
          </p:nvSpPr>
          <p:spPr>
            <a:xfrm>
              <a:off x="-98253" y="5480366"/>
              <a:ext cx="1977109" cy="1365412"/>
            </a:xfrm>
            <a:custGeom>
              <a:rect b="b" l="l" r="r" t="t"/>
              <a:pathLst>
                <a:path extrusionOk="0" h="1365412" w="1977109">
                  <a:moveTo>
                    <a:pt x="0" y="460118"/>
                  </a:moveTo>
                  <a:cubicBezTo>
                    <a:pt x="0" y="460118"/>
                    <a:pt x="291540" y="29257"/>
                    <a:pt x="783366" y="7566"/>
                  </a:cubicBezTo>
                  <a:cubicBezTo>
                    <a:pt x="1275095" y="-14221"/>
                    <a:pt x="1653783" y="-9826"/>
                    <a:pt x="1827790" y="316593"/>
                  </a:cubicBezTo>
                  <a:cubicBezTo>
                    <a:pt x="2001892" y="643011"/>
                    <a:pt x="1975710" y="1365413"/>
                    <a:pt x="1975710" y="1365413"/>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328" name="Google Shape;328;p15"/>
          <p:cNvSpPr/>
          <p:nvPr/>
        </p:nvSpPr>
        <p:spPr>
          <a:xfrm flipH="1" rot="10800000">
            <a:off x="7454319" y="-16636"/>
            <a:ext cx="4737681" cy="2934200"/>
          </a:xfrm>
          <a:custGeom>
            <a:rect b="b" l="l" r="r" t="t"/>
            <a:pathLst>
              <a:path extrusionOk="0" h="2934200" w="4737681">
                <a:moveTo>
                  <a:pt x="204496" y="2934200"/>
                </a:moveTo>
                <a:cubicBezTo>
                  <a:pt x="-82499" y="2725906"/>
                  <a:pt x="-61784" y="2193441"/>
                  <a:pt x="231266" y="1993755"/>
                </a:cubicBezTo>
                <a:cubicBezTo>
                  <a:pt x="550802" y="1776096"/>
                  <a:pt x="976943" y="1938040"/>
                  <a:pt x="1361937" y="1973986"/>
                </a:cubicBezTo>
                <a:cubicBezTo>
                  <a:pt x="1952009" y="2029039"/>
                  <a:pt x="2561567" y="1735800"/>
                  <a:pt x="2886778" y="1240321"/>
                </a:cubicBezTo>
                <a:cubicBezTo>
                  <a:pt x="3046357" y="997217"/>
                  <a:pt x="3141234" y="712113"/>
                  <a:pt x="3329663" y="490671"/>
                </a:cubicBezTo>
                <a:cubicBezTo>
                  <a:pt x="3655253" y="108042"/>
                  <a:pt x="4235487" y="-13416"/>
                  <a:pt x="4737682" y="1151"/>
                </a:cubicBezTo>
                <a:lnTo>
                  <a:pt x="4737682" y="2934200"/>
                </a:lnTo>
                <a:lnTo>
                  <a:pt x="204496" y="29342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29" name="Google Shape;329;p15"/>
          <p:cNvSpPr/>
          <p:nvPr/>
        </p:nvSpPr>
        <p:spPr>
          <a:xfrm flipH="1" rot="10800000">
            <a:off x="9898838" y="963113"/>
            <a:ext cx="469782" cy="545190"/>
          </a:xfrm>
          <a:custGeom>
            <a:rect b="b" l="l" r="r" t="t"/>
            <a:pathLst>
              <a:path extrusionOk="0" h="545190" w="469782">
                <a:moveTo>
                  <a:pt x="400670" y="70947"/>
                </a:moveTo>
                <a:cubicBezTo>
                  <a:pt x="338230" y="667"/>
                  <a:pt x="230259" y="-17187"/>
                  <a:pt x="144393" y="16442"/>
                </a:cubicBezTo>
                <a:cubicBezTo>
                  <a:pt x="99050" y="34201"/>
                  <a:pt x="61265" y="65185"/>
                  <a:pt x="36799" y="107599"/>
                </a:cubicBezTo>
                <a:cubicBezTo>
                  <a:pt x="7233" y="158892"/>
                  <a:pt x="-1647" y="219537"/>
                  <a:pt x="242" y="278010"/>
                </a:cubicBezTo>
                <a:cubicBezTo>
                  <a:pt x="3265" y="372662"/>
                  <a:pt x="27070" y="520401"/>
                  <a:pt x="140142" y="542411"/>
                </a:cubicBezTo>
                <a:cubicBezTo>
                  <a:pt x="202865" y="554597"/>
                  <a:pt x="265399" y="524557"/>
                  <a:pt x="318487" y="494330"/>
                </a:cubicBezTo>
                <a:cubicBezTo>
                  <a:pt x="366002" y="467219"/>
                  <a:pt x="416351" y="432079"/>
                  <a:pt x="442234" y="382203"/>
                </a:cubicBezTo>
                <a:cubicBezTo>
                  <a:pt x="492677" y="284905"/>
                  <a:pt x="470950" y="152563"/>
                  <a:pt x="400670" y="70947"/>
                </a:cubicBezTo>
                <a:cubicBezTo>
                  <a:pt x="389429" y="57912"/>
                  <a:pt x="370631" y="76899"/>
                  <a:pt x="381778" y="89840"/>
                </a:cubicBezTo>
                <a:cubicBezTo>
                  <a:pt x="439778" y="157192"/>
                  <a:pt x="457631" y="259589"/>
                  <a:pt x="429670" y="343662"/>
                </a:cubicBezTo>
                <a:cubicBezTo>
                  <a:pt x="414745" y="388626"/>
                  <a:pt x="380738" y="421688"/>
                  <a:pt x="342387" y="448043"/>
                </a:cubicBezTo>
                <a:cubicBezTo>
                  <a:pt x="319338" y="463912"/>
                  <a:pt x="294683" y="477799"/>
                  <a:pt x="269556" y="490173"/>
                </a:cubicBezTo>
                <a:cubicBezTo>
                  <a:pt x="243673" y="502926"/>
                  <a:pt x="215806" y="513978"/>
                  <a:pt x="186995" y="517473"/>
                </a:cubicBezTo>
                <a:cubicBezTo>
                  <a:pt x="71184" y="531359"/>
                  <a:pt x="38216" y="402417"/>
                  <a:pt x="29431" y="312583"/>
                </a:cubicBezTo>
                <a:cubicBezTo>
                  <a:pt x="19985" y="216798"/>
                  <a:pt x="36705" y="104671"/>
                  <a:pt x="128428" y="53283"/>
                </a:cubicBezTo>
                <a:cubicBezTo>
                  <a:pt x="208533" y="8413"/>
                  <a:pt x="319716" y="19937"/>
                  <a:pt x="381872" y="89840"/>
                </a:cubicBezTo>
                <a:cubicBezTo>
                  <a:pt x="393208" y="102781"/>
                  <a:pt x="412006" y="83794"/>
                  <a:pt x="400670" y="7094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30" name="Google Shape;330;p15"/>
          <p:cNvSpPr/>
          <p:nvPr/>
        </p:nvSpPr>
        <p:spPr>
          <a:xfrm flipH="1" rot="10800000">
            <a:off x="10107032" y="-9825"/>
            <a:ext cx="1895577" cy="1214995"/>
          </a:xfrm>
          <a:custGeom>
            <a:rect b="b" l="l" r="r" t="t"/>
            <a:pathLst>
              <a:path extrusionOk="0" h="1214995" w="1895577">
                <a:moveTo>
                  <a:pt x="14980" y="1199304"/>
                </a:moveTo>
                <a:cubicBezTo>
                  <a:pt x="109065" y="1141965"/>
                  <a:pt x="157336" y="1035506"/>
                  <a:pt x="177740" y="931030"/>
                </a:cubicBezTo>
                <a:cubicBezTo>
                  <a:pt x="190020" y="868117"/>
                  <a:pt x="194365" y="804072"/>
                  <a:pt x="199939" y="740403"/>
                </a:cubicBezTo>
                <a:cubicBezTo>
                  <a:pt x="205134" y="681459"/>
                  <a:pt x="212408" y="623081"/>
                  <a:pt x="225255" y="565270"/>
                </a:cubicBezTo>
                <a:cubicBezTo>
                  <a:pt x="271636" y="357168"/>
                  <a:pt x="386219" y="149822"/>
                  <a:pt x="589881" y="61877"/>
                </a:cubicBezTo>
                <a:cubicBezTo>
                  <a:pt x="681982" y="22108"/>
                  <a:pt x="787592" y="7656"/>
                  <a:pt x="885928" y="30704"/>
                </a:cubicBezTo>
                <a:cubicBezTo>
                  <a:pt x="936276" y="42512"/>
                  <a:pt x="982941" y="64239"/>
                  <a:pt x="1024599" y="94750"/>
                </a:cubicBezTo>
                <a:cubicBezTo>
                  <a:pt x="1070980" y="128757"/>
                  <a:pt x="1112449" y="169943"/>
                  <a:pt x="1165821" y="193370"/>
                </a:cubicBezTo>
                <a:cubicBezTo>
                  <a:pt x="1219287" y="216796"/>
                  <a:pt x="1277476" y="223975"/>
                  <a:pt x="1334909" y="230777"/>
                </a:cubicBezTo>
                <a:cubicBezTo>
                  <a:pt x="1390926" y="237389"/>
                  <a:pt x="1446564" y="244852"/>
                  <a:pt x="1499747" y="264594"/>
                </a:cubicBezTo>
                <a:cubicBezTo>
                  <a:pt x="1594115" y="299451"/>
                  <a:pt x="1675731" y="364442"/>
                  <a:pt x="1737321" y="443318"/>
                </a:cubicBezTo>
                <a:cubicBezTo>
                  <a:pt x="1885627" y="632905"/>
                  <a:pt x="1901781" y="887388"/>
                  <a:pt x="1844442" y="1114004"/>
                </a:cubicBezTo>
                <a:cubicBezTo>
                  <a:pt x="1836885" y="1143949"/>
                  <a:pt x="1828005" y="1173516"/>
                  <a:pt x="1818181" y="1202704"/>
                </a:cubicBezTo>
                <a:cubicBezTo>
                  <a:pt x="1814025" y="1214985"/>
                  <a:pt x="1833484" y="1220275"/>
                  <a:pt x="1837546" y="1208089"/>
                </a:cubicBezTo>
                <a:cubicBezTo>
                  <a:pt x="1914628" y="980150"/>
                  <a:pt x="1926624" y="714993"/>
                  <a:pt x="1801083" y="501507"/>
                </a:cubicBezTo>
                <a:cubicBezTo>
                  <a:pt x="1749223" y="413279"/>
                  <a:pt x="1676203" y="336386"/>
                  <a:pt x="1587692" y="284432"/>
                </a:cubicBezTo>
                <a:cubicBezTo>
                  <a:pt x="1544617" y="259116"/>
                  <a:pt x="1497763" y="239845"/>
                  <a:pt x="1449115" y="228415"/>
                </a:cubicBezTo>
                <a:cubicBezTo>
                  <a:pt x="1389981" y="214529"/>
                  <a:pt x="1329053" y="212073"/>
                  <a:pt x="1269352" y="201871"/>
                </a:cubicBezTo>
                <a:cubicBezTo>
                  <a:pt x="1240541" y="196959"/>
                  <a:pt x="1211824" y="190347"/>
                  <a:pt x="1184619" y="179672"/>
                </a:cubicBezTo>
                <a:cubicBezTo>
                  <a:pt x="1156658" y="168715"/>
                  <a:pt x="1131436" y="152751"/>
                  <a:pt x="1107537" y="134708"/>
                </a:cubicBezTo>
                <a:cubicBezTo>
                  <a:pt x="1061817" y="100229"/>
                  <a:pt x="1020065" y="61688"/>
                  <a:pt x="967354" y="37600"/>
                </a:cubicBezTo>
                <a:cubicBezTo>
                  <a:pt x="874970" y="-4719"/>
                  <a:pt x="769549" y="-9348"/>
                  <a:pt x="671497" y="13890"/>
                </a:cubicBezTo>
                <a:cubicBezTo>
                  <a:pt x="569666" y="38073"/>
                  <a:pt x="477093" y="91917"/>
                  <a:pt x="404356" y="167015"/>
                </a:cubicBezTo>
                <a:cubicBezTo>
                  <a:pt x="327841" y="246080"/>
                  <a:pt x="273620" y="344226"/>
                  <a:pt x="237629" y="447663"/>
                </a:cubicBezTo>
                <a:cubicBezTo>
                  <a:pt x="219209" y="500468"/>
                  <a:pt x="205606" y="554973"/>
                  <a:pt x="195971" y="610045"/>
                </a:cubicBezTo>
                <a:cubicBezTo>
                  <a:pt x="185297" y="671163"/>
                  <a:pt x="180574" y="732847"/>
                  <a:pt x="175189" y="794626"/>
                </a:cubicBezTo>
                <a:cubicBezTo>
                  <a:pt x="164893" y="912043"/>
                  <a:pt x="147606" y="1039095"/>
                  <a:pt x="66085" y="1130818"/>
                </a:cubicBezTo>
                <a:cubicBezTo>
                  <a:pt x="48231" y="1150939"/>
                  <a:pt x="27827" y="1168226"/>
                  <a:pt x="4778" y="1182206"/>
                </a:cubicBezTo>
                <a:cubicBezTo>
                  <a:pt x="-6274" y="1188724"/>
                  <a:pt x="3834" y="1206106"/>
                  <a:pt x="14980" y="1199304"/>
                </a:cubicBezTo>
                <a:lnTo>
                  <a:pt x="14980" y="1199304"/>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31" name="Google Shape;331;p15"/>
          <p:cNvSpPr txBox="1"/>
          <p:nvPr>
            <p:ph idx="1" type="body"/>
          </p:nvPr>
        </p:nvSpPr>
        <p:spPr>
          <a:xfrm>
            <a:off x="612778" y="1939925"/>
            <a:ext cx="5384798" cy="82391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000"/>
              </a:spcBef>
              <a:spcAft>
                <a:spcPts val="0"/>
              </a:spcAft>
              <a:buClr>
                <a:schemeClr val="dk2"/>
              </a:buClr>
              <a:buSzPts val="2000"/>
              <a:buNone/>
              <a:defRPr b="0" sz="20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32" name="Google Shape;332;p15"/>
          <p:cNvSpPr txBox="1"/>
          <p:nvPr>
            <p:ph idx="2" type="body"/>
          </p:nvPr>
        </p:nvSpPr>
        <p:spPr>
          <a:xfrm>
            <a:off x="612778" y="2852583"/>
            <a:ext cx="5384798" cy="3327556"/>
          </a:xfrm>
          <a:prstGeom prst="rect">
            <a:avLst/>
          </a:prstGeom>
          <a:noFill/>
          <a:ln>
            <a:noFill/>
          </a:ln>
        </p:spPr>
        <p:txBody>
          <a:bodyPr anchorCtr="0" anchor="t" bIns="45700" lIns="91425" spcFirstLastPara="1" rIns="91425" wrap="square" tIns="45700">
            <a:normAutofit/>
          </a:bodyPr>
          <a:lstStyle>
            <a:lvl1pPr indent="-355600" lvl="0" marL="457200" algn="l">
              <a:lnSpc>
                <a:spcPct val="90000"/>
              </a:lnSpc>
              <a:spcBef>
                <a:spcPts val="1000"/>
              </a:spcBef>
              <a:spcAft>
                <a:spcPts val="0"/>
              </a:spcAft>
              <a:buClr>
                <a:schemeClr val="dk1"/>
              </a:buClr>
              <a:buSzPts val="2000"/>
              <a:buChar char="•"/>
              <a:defRPr sz="2000">
                <a:solidFill>
                  <a:schemeClr val="dk1"/>
                </a:solidFill>
              </a:defRPr>
            </a:lvl1pPr>
            <a:lvl2pPr indent="-342900" lvl="1" marL="914400" algn="l">
              <a:lnSpc>
                <a:spcPct val="90000"/>
              </a:lnSpc>
              <a:spcBef>
                <a:spcPts val="500"/>
              </a:spcBef>
              <a:spcAft>
                <a:spcPts val="0"/>
              </a:spcAft>
              <a:buClr>
                <a:schemeClr val="dk1"/>
              </a:buClr>
              <a:buSzPts val="1800"/>
              <a:buChar char="•"/>
              <a:defRPr sz="1800">
                <a:solidFill>
                  <a:schemeClr val="dk1"/>
                </a:solidFill>
              </a:defRPr>
            </a:lvl2pPr>
            <a:lvl3pPr indent="-330200" lvl="2" marL="1371600" algn="l">
              <a:lnSpc>
                <a:spcPct val="90000"/>
              </a:lnSpc>
              <a:spcBef>
                <a:spcPts val="500"/>
              </a:spcBef>
              <a:spcAft>
                <a:spcPts val="0"/>
              </a:spcAft>
              <a:buClr>
                <a:schemeClr val="dk1"/>
              </a:buClr>
              <a:buSzPts val="1600"/>
              <a:buChar char="•"/>
              <a:defRPr sz="1600">
                <a:solidFill>
                  <a:schemeClr val="dk1"/>
                </a:solidFill>
              </a:defRPr>
            </a:lvl3pPr>
            <a:lvl4pPr indent="-317500" lvl="3" marL="1828800" algn="l">
              <a:lnSpc>
                <a:spcPct val="90000"/>
              </a:lnSpc>
              <a:spcBef>
                <a:spcPts val="500"/>
              </a:spcBef>
              <a:spcAft>
                <a:spcPts val="0"/>
              </a:spcAft>
              <a:buClr>
                <a:schemeClr val="dk1"/>
              </a:buClr>
              <a:buSzPts val="1400"/>
              <a:buChar char="•"/>
              <a:defRPr sz="1400">
                <a:solidFill>
                  <a:schemeClr val="dk1"/>
                </a:solidFill>
              </a:defRPr>
            </a:lvl4pPr>
            <a:lvl5pPr indent="-317500" lvl="4" marL="2286000" algn="l">
              <a:lnSpc>
                <a:spcPct val="90000"/>
              </a:lnSpc>
              <a:spcBef>
                <a:spcPts val="500"/>
              </a:spcBef>
              <a:spcAft>
                <a:spcPts val="0"/>
              </a:spcAft>
              <a:buClr>
                <a:schemeClr val="dk1"/>
              </a:buClr>
              <a:buSzPts val="1400"/>
              <a:buChar char="•"/>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3" name="Google Shape;333;p15"/>
          <p:cNvSpPr txBox="1"/>
          <p:nvPr>
            <p:ph idx="3" type="body"/>
          </p:nvPr>
        </p:nvSpPr>
        <p:spPr>
          <a:xfrm>
            <a:off x="6202343" y="1939925"/>
            <a:ext cx="5384787" cy="82391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000"/>
              </a:spcBef>
              <a:spcAft>
                <a:spcPts val="0"/>
              </a:spcAft>
              <a:buClr>
                <a:schemeClr val="dk2"/>
              </a:buClr>
              <a:buSzPts val="2000"/>
              <a:buNone/>
              <a:defRPr b="0" sz="2000">
                <a:solidFill>
                  <a:schemeClr val="dk2"/>
                </a:solidFill>
                <a:latin typeface="Comfortaa"/>
                <a:ea typeface="Comfortaa"/>
                <a:cs typeface="Comfortaa"/>
                <a:sym typeface="Comfortaa"/>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34" name="Google Shape;334;p15"/>
          <p:cNvSpPr txBox="1"/>
          <p:nvPr>
            <p:ph idx="4" type="body"/>
          </p:nvPr>
        </p:nvSpPr>
        <p:spPr>
          <a:xfrm>
            <a:off x="6202343" y="2852644"/>
            <a:ext cx="5384787" cy="3328731"/>
          </a:xfrm>
          <a:prstGeom prst="rect">
            <a:avLst/>
          </a:prstGeom>
          <a:noFill/>
          <a:ln>
            <a:noFill/>
          </a:ln>
        </p:spPr>
        <p:txBody>
          <a:bodyPr anchorCtr="0" anchor="t" bIns="45700" lIns="91425" spcFirstLastPara="1" rIns="91425" wrap="square" tIns="45700">
            <a:normAutofit/>
          </a:bodyPr>
          <a:lstStyle>
            <a:lvl1pPr indent="-355600" lvl="0" marL="457200" algn="l">
              <a:lnSpc>
                <a:spcPct val="90000"/>
              </a:lnSpc>
              <a:spcBef>
                <a:spcPts val="1000"/>
              </a:spcBef>
              <a:spcAft>
                <a:spcPts val="0"/>
              </a:spcAft>
              <a:buClr>
                <a:schemeClr val="dk1"/>
              </a:buClr>
              <a:buSzPts val="2000"/>
              <a:buChar char="•"/>
              <a:defRPr sz="2000">
                <a:solidFill>
                  <a:schemeClr val="dk1"/>
                </a:solidFill>
              </a:defRPr>
            </a:lvl1pPr>
            <a:lvl2pPr indent="-342900" lvl="1" marL="914400" algn="l">
              <a:lnSpc>
                <a:spcPct val="90000"/>
              </a:lnSpc>
              <a:spcBef>
                <a:spcPts val="500"/>
              </a:spcBef>
              <a:spcAft>
                <a:spcPts val="0"/>
              </a:spcAft>
              <a:buClr>
                <a:schemeClr val="dk1"/>
              </a:buClr>
              <a:buSzPts val="1800"/>
              <a:buChar char="•"/>
              <a:defRPr sz="1800">
                <a:solidFill>
                  <a:schemeClr val="dk1"/>
                </a:solidFill>
              </a:defRPr>
            </a:lvl2pPr>
            <a:lvl3pPr indent="-330200" lvl="2" marL="1371600" algn="l">
              <a:lnSpc>
                <a:spcPct val="90000"/>
              </a:lnSpc>
              <a:spcBef>
                <a:spcPts val="500"/>
              </a:spcBef>
              <a:spcAft>
                <a:spcPts val="0"/>
              </a:spcAft>
              <a:buClr>
                <a:schemeClr val="dk1"/>
              </a:buClr>
              <a:buSzPts val="1600"/>
              <a:buChar char="•"/>
              <a:defRPr sz="1600">
                <a:solidFill>
                  <a:schemeClr val="dk1"/>
                </a:solidFill>
              </a:defRPr>
            </a:lvl3pPr>
            <a:lvl4pPr indent="-317500" lvl="3" marL="1828800" algn="l">
              <a:lnSpc>
                <a:spcPct val="90000"/>
              </a:lnSpc>
              <a:spcBef>
                <a:spcPts val="500"/>
              </a:spcBef>
              <a:spcAft>
                <a:spcPts val="0"/>
              </a:spcAft>
              <a:buClr>
                <a:schemeClr val="dk1"/>
              </a:buClr>
              <a:buSzPts val="1400"/>
              <a:buChar char="•"/>
              <a:defRPr sz="1400">
                <a:solidFill>
                  <a:schemeClr val="dk1"/>
                </a:solidFill>
              </a:defRPr>
            </a:lvl4pPr>
            <a:lvl5pPr indent="-317500" lvl="4" marL="2286000" algn="l">
              <a:lnSpc>
                <a:spcPct val="90000"/>
              </a:lnSpc>
              <a:spcBef>
                <a:spcPts val="500"/>
              </a:spcBef>
              <a:spcAft>
                <a:spcPts val="0"/>
              </a:spcAft>
              <a:buClr>
                <a:schemeClr val="dk1"/>
              </a:buClr>
              <a:buSzPts val="1400"/>
              <a:buChar char="•"/>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5" name="Google Shape;335;p15"/>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6" name="Google Shape;336;p15"/>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7" name="Google Shape;337;p15"/>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8" name="Google Shape;338;p15"/>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2"/>
                </a:solidFill>
                <a:latin typeface="Questrial"/>
                <a:ea typeface="Questrial"/>
                <a:cs typeface="Questrial"/>
                <a:sym typeface="Questrial"/>
              </a:defRPr>
            </a:lvl1pPr>
            <a:lvl2pPr indent="0" lvl="1" marL="0" algn="r">
              <a:spcBef>
                <a:spcPts val="0"/>
              </a:spcBef>
              <a:buNone/>
              <a:defRPr sz="1050">
                <a:solidFill>
                  <a:schemeClr val="dk2"/>
                </a:solidFill>
                <a:latin typeface="Questrial"/>
                <a:ea typeface="Questrial"/>
                <a:cs typeface="Questrial"/>
                <a:sym typeface="Questrial"/>
              </a:defRPr>
            </a:lvl2pPr>
            <a:lvl3pPr indent="0" lvl="2" marL="0" algn="r">
              <a:spcBef>
                <a:spcPts val="0"/>
              </a:spcBef>
              <a:buNone/>
              <a:defRPr sz="1050">
                <a:solidFill>
                  <a:schemeClr val="dk2"/>
                </a:solidFill>
                <a:latin typeface="Questrial"/>
                <a:ea typeface="Questrial"/>
                <a:cs typeface="Questrial"/>
                <a:sym typeface="Questrial"/>
              </a:defRPr>
            </a:lvl3pPr>
            <a:lvl4pPr indent="0" lvl="3" marL="0" algn="r">
              <a:spcBef>
                <a:spcPts val="0"/>
              </a:spcBef>
              <a:buNone/>
              <a:defRPr sz="1050">
                <a:solidFill>
                  <a:schemeClr val="dk2"/>
                </a:solidFill>
                <a:latin typeface="Questrial"/>
                <a:ea typeface="Questrial"/>
                <a:cs typeface="Questrial"/>
                <a:sym typeface="Questrial"/>
              </a:defRPr>
            </a:lvl4pPr>
            <a:lvl5pPr indent="0" lvl="4" marL="0" algn="r">
              <a:spcBef>
                <a:spcPts val="0"/>
              </a:spcBef>
              <a:buNone/>
              <a:defRPr sz="1050">
                <a:solidFill>
                  <a:schemeClr val="dk2"/>
                </a:solidFill>
                <a:latin typeface="Questrial"/>
                <a:ea typeface="Questrial"/>
                <a:cs typeface="Questrial"/>
                <a:sym typeface="Questrial"/>
              </a:defRPr>
            </a:lvl5pPr>
            <a:lvl6pPr indent="0" lvl="5" marL="0" algn="r">
              <a:spcBef>
                <a:spcPts val="0"/>
              </a:spcBef>
              <a:buNone/>
              <a:defRPr sz="1050">
                <a:solidFill>
                  <a:schemeClr val="dk2"/>
                </a:solidFill>
                <a:latin typeface="Questrial"/>
                <a:ea typeface="Questrial"/>
                <a:cs typeface="Questrial"/>
                <a:sym typeface="Questrial"/>
              </a:defRPr>
            </a:lvl6pPr>
            <a:lvl7pPr indent="0" lvl="6" marL="0" algn="r">
              <a:spcBef>
                <a:spcPts val="0"/>
              </a:spcBef>
              <a:buNone/>
              <a:defRPr sz="1050">
                <a:solidFill>
                  <a:schemeClr val="dk2"/>
                </a:solidFill>
                <a:latin typeface="Questrial"/>
                <a:ea typeface="Questrial"/>
                <a:cs typeface="Questrial"/>
                <a:sym typeface="Questrial"/>
              </a:defRPr>
            </a:lvl7pPr>
            <a:lvl8pPr indent="0" lvl="7" marL="0" algn="r">
              <a:spcBef>
                <a:spcPts val="0"/>
              </a:spcBef>
              <a:buNone/>
              <a:defRPr sz="1050">
                <a:solidFill>
                  <a:schemeClr val="dk2"/>
                </a:solidFill>
                <a:latin typeface="Questrial"/>
                <a:ea typeface="Questrial"/>
                <a:cs typeface="Questrial"/>
                <a:sym typeface="Questrial"/>
              </a:defRPr>
            </a:lvl8pPr>
            <a:lvl9pPr indent="0" lvl="8" marL="0" algn="r">
              <a:spcBef>
                <a:spcPts val="0"/>
              </a:spcBef>
              <a:buNone/>
              <a:defRPr sz="1050">
                <a:solidFill>
                  <a:schemeClr val="dk2"/>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hree Content">
  <p:cSld name="Three Content">
    <p:spTree>
      <p:nvGrpSpPr>
        <p:cNvPr id="339" name="Shape 339"/>
        <p:cNvGrpSpPr/>
        <p:nvPr/>
      </p:nvGrpSpPr>
      <p:grpSpPr>
        <a:xfrm>
          <a:off x="0" y="0"/>
          <a:ext cx="0" cy="0"/>
          <a:chOff x="0" y="0"/>
          <a:chExt cx="0" cy="0"/>
        </a:xfrm>
      </p:grpSpPr>
      <p:sp>
        <p:nvSpPr>
          <p:cNvPr id="340" name="Google Shape;340;p16"/>
          <p:cNvSpPr/>
          <p:nvPr/>
        </p:nvSpPr>
        <p:spPr>
          <a:xfrm>
            <a:off x="8954715" y="-1"/>
            <a:ext cx="3246986" cy="6859503"/>
          </a:xfrm>
          <a:custGeom>
            <a:rect b="b" l="l" r="r" t="t"/>
            <a:pathLst>
              <a:path extrusionOk="0" h="6892332" w="3262526">
                <a:moveTo>
                  <a:pt x="2228557" y="0"/>
                </a:moveTo>
                <a:cubicBezTo>
                  <a:pt x="2632305" y="498224"/>
                  <a:pt x="2611438" y="963232"/>
                  <a:pt x="2141835" y="1398376"/>
                </a:cubicBezTo>
                <a:cubicBezTo>
                  <a:pt x="1672231" y="1833520"/>
                  <a:pt x="91700" y="2371947"/>
                  <a:pt x="0" y="3723420"/>
                </a:cubicBezTo>
                <a:cubicBezTo>
                  <a:pt x="80214" y="4639749"/>
                  <a:pt x="584084" y="5063503"/>
                  <a:pt x="618448" y="5338411"/>
                </a:cubicBezTo>
                <a:cubicBezTo>
                  <a:pt x="652811" y="5613320"/>
                  <a:pt x="652811" y="6455466"/>
                  <a:pt x="973474" y="6890610"/>
                </a:cubicBezTo>
                <a:lnTo>
                  <a:pt x="3262527" y="6892333"/>
                </a:lnTo>
                <a:lnTo>
                  <a:pt x="3261953" y="957"/>
                </a:lnTo>
                <a:lnTo>
                  <a:pt x="2228557" y="0"/>
                </a:lnTo>
                <a:close/>
              </a:path>
            </a:pathLst>
          </a:custGeom>
          <a:noFill/>
          <a:ln cap="flat" cmpd="sng" w="9550">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41" name="Google Shape;341;p16"/>
          <p:cNvSpPr/>
          <p:nvPr/>
        </p:nvSpPr>
        <p:spPr>
          <a:xfrm>
            <a:off x="222154" y="197033"/>
            <a:ext cx="1730598" cy="1472358"/>
          </a:xfrm>
          <a:custGeom>
            <a:rect b="b" l="l" r="r" t="t"/>
            <a:pathLst>
              <a:path extrusionOk="0" h="1472358" w="1730598">
                <a:moveTo>
                  <a:pt x="70078" y="544165"/>
                </a:moveTo>
                <a:cubicBezTo>
                  <a:pt x="117938" y="355405"/>
                  <a:pt x="97645" y="-102999"/>
                  <a:pt x="882455" y="20959"/>
                </a:cubicBezTo>
                <a:cubicBezTo>
                  <a:pt x="1667265" y="144916"/>
                  <a:pt x="1873829" y="557949"/>
                  <a:pt x="1639793" y="915942"/>
                </a:cubicBezTo>
                <a:cubicBezTo>
                  <a:pt x="1405757" y="1273936"/>
                  <a:pt x="1185410" y="1549323"/>
                  <a:pt x="731026" y="1452933"/>
                </a:cubicBezTo>
                <a:cubicBezTo>
                  <a:pt x="276642" y="1356542"/>
                  <a:pt x="-177742" y="1521755"/>
                  <a:pt x="70078" y="54416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42" name="Google Shape;342;p16"/>
          <p:cNvSpPr/>
          <p:nvPr/>
        </p:nvSpPr>
        <p:spPr>
          <a:xfrm>
            <a:off x="-45833" y="3729089"/>
            <a:ext cx="3164604" cy="3136559"/>
          </a:xfrm>
          <a:custGeom>
            <a:rect b="b" l="l" r="r" t="t"/>
            <a:pathLst>
              <a:path extrusionOk="0" h="3136559" w="3164604">
                <a:moveTo>
                  <a:pt x="3164605" y="3136560"/>
                </a:moveTo>
                <a:cubicBezTo>
                  <a:pt x="3013559" y="2738747"/>
                  <a:pt x="2568843" y="2469007"/>
                  <a:pt x="2169020" y="2323512"/>
                </a:cubicBezTo>
                <a:cubicBezTo>
                  <a:pt x="1769196" y="2178017"/>
                  <a:pt x="1329649" y="2027545"/>
                  <a:pt x="1103750" y="1666967"/>
                </a:cubicBezTo>
                <a:cubicBezTo>
                  <a:pt x="910108" y="1357887"/>
                  <a:pt x="920254" y="961701"/>
                  <a:pt x="768729" y="629935"/>
                </a:cubicBezTo>
                <a:cubicBezTo>
                  <a:pt x="630030" y="326023"/>
                  <a:pt x="322194" y="87967"/>
                  <a:pt x="0" y="0"/>
                </a:cubicBezTo>
                <a:lnTo>
                  <a:pt x="0" y="3133688"/>
                </a:lnTo>
                <a:lnTo>
                  <a:pt x="3164605" y="313656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343" name="Google Shape;343;p16"/>
          <p:cNvGrpSpPr/>
          <p:nvPr/>
        </p:nvGrpSpPr>
        <p:grpSpPr>
          <a:xfrm>
            <a:off x="-65448" y="4285968"/>
            <a:ext cx="3605300" cy="2592105"/>
            <a:chOff x="-65448" y="4285968"/>
            <a:chExt cx="3605300" cy="2592105"/>
          </a:xfrm>
        </p:grpSpPr>
        <p:sp>
          <p:nvSpPr>
            <p:cNvPr id="344" name="Google Shape;344;p16"/>
            <p:cNvSpPr/>
            <p:nvPr/>
          </p:nvSpPr>
          <p:spPr>
            <a:xfrm>
              <a:off x="-49846" y="4285968"/>
              <a:ext cx="3589698" cy="2592105"/>
            </a:xfrm>
            <a:custGeom>
              <a:rect b="b" l="l" r="r" t="t"/>
              <a:pathLst>
                <a:path extrusionOk="0" h="2592105" w="3589698">
                  <a:moveTo>
                    <a:pt x="0" y="1102890"/>
                  </a:moveTo>
                  <a:cubicBezTo>
                    <a:pt x="0" y="1102890"/>
                    <a:pt x="655013" y="50255"/>
                    <a:pt x="1302177" y="3448"/>
                  </a:cubicBezTo>
                  <a:cubicBezTo>
                    <a:pt x="1949342" y="-43359"/>
                    <a:pt x="3079989" y="393316"/>
                    <a:pt x="3360640" y="892306"/>
                  </a:cubicBezTo>
                  <a:cubicBezTo>
                    <a:pt x="3641387" y="1391295"/>
                    <a:pt x="3656894" y="2225688"/>
                    <a:pt x="3446406" y="2592105"/>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45" name="Google Shape;345;p16"/>
            <p:cNvSpPr/>
            <p:nvPr/>
          </p:nvSpPr>
          <p:spPr>
            <a:xfrm>
              <a:off x="-65448" y="4416211"/>
              <a:ext cx="3542501" cy="2446355"/>
            </a:xfrm>
            <a:custGeom>
              <a:rect b="b" l="l" r="r" t="t"/>
              <a:pathLst>
                <a:path extrusionOk="0" h="2446355" w="3542501">
                  <a:moveTo>
                    <a:pt x="0" y="824473"/>
                  </a:moveTo>
                  <a:cubicBezTo>
                    <a:pt x="0" y="824473"/>
                    <a:pt x="522441" y="52489"/>
                    <a:pt x="1403545" y="13531"/>
                  </a:cubicBezTo>
                  <a:cubicBezTo>
                    <a:pt x="2284650" y="-25427"/>
                    <a:pt x="2963019" y="-17674"/>
                    <a:pt x="3274875" y="567177"/>
                  </a:cubicBezTo>
                  <a:cubicBezTo>
                    <a:pt x="3586731" y="1152027"/>
                    <a:pt x="3540020" y="2446356"/>
                    <a:pt x="3540020" y="2446356"/>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346" name="Google Shape;346;p16"/>
          <p:cNvGrpSpPr/>
          <p:nvPr/>
        </p:nvGrpSpPr>
        <p:grpSpPr>
          <a:xfrm>
            <a:off x="-50229" y="-74467"/>
            <a:ext cx="4715272" cy="2080359"/>
            <a:chOff x="-50229" y="-74467"/>
            <a:chExt cx="4715272" cy="2080359"/>
          </a:xfrm>
        </p:grpSpPr>
        <p:sp>
          <p:nvSpPr>
            <p:cNvPr id="347" name="Google Shape;347;p16"/>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48" name="Google Shape;348;p16"/>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49" name="Google Shape;349;p16"/>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50" name="Google Shape;350;p16"/>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351" name="Google Shape;351;p16"/>
          <p:cNvSpPr/>
          <p:nvPr/>
        </p:nvSpPr>
        <p:spPr>
          <a:xfrm>
            <a:off x="11460937" y="1755606"/>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352" name="Google Shape;352;p16"/>
          <p:cNvGrpSpPr/>
          <p:nvPr/>
        </p:nvGrpSpPr>
        <p:grpSpPr>
          <a:xfrm>
            <a:off x="11303531" y="1529534"/>
            <a:ext cx="891530" cy="3371125"/>
            <a:chOff x="11303531" y="1529534"/>
            <a:chExt cx="891530" cy="3371125"/>
          </a:xfrm>
        </p:grpSpPr>
        <p:sp>
          <p:nvSpPr>
            <p:cNvPr id="353" name="Google Shape;353;p16"/>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54" name="Google Shape;354;p16"/>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355" name="Google Shape;355;p16"/>
          <p:cNvSpPr/>
          <p:nvPr/>
        </p:nvSpPr>
        <p:spPr>
          <a:xfrm>
            <a:off x="9372489" y="-34996"/>
            <a:ext cx="2747434" cy="6923632"/>
          </a:xfrm>
          <a:custGeom>
            <a:rect b="b" l="l" r="r" t="t"/>
            <a:pathLst>
              <a:path extrusionOk="0" h="6923632" w="2747434">
                <a:moveTo>
                  <a:pt x="2534956" y="0"/>
                </a:moveTo>
                <a:cubicBezTo>
                  <a:pt x="2560706" y="51497"/>
                  <a:pt x="2852748" y="661427"/>
                  <a:pt x="2706775" y="979313"/>
                </a:cubicBezTo>
                <a:cubicBezTo>
                  <a:pt x="2560802" y="1297200"/>
                  <a:pt x="1736076" y="1743831"/>
                  <a:pt x="1358077" y="1924263"/>
                </a:cubicBezTo>
                <a:cubicBezTo>
                  <a:pt x="980078" y="2104696"/>
                  <a:pt x="95336" y="2723144"/>
                  <a:pt x="9379" y="3479046"/>
                </a:cubicBezTo>
                <a:cubicBezTo>
                  <a:pt x="-76577" y="4234949"/>
                  <a:pt x="456105" y="4750402"/>
                  <a:pt x="473239" y="5162669"/>
                </a:cubicBezTo>
                <a:cubicBezTo>
                  <a:pt x="490373" y="5575032"/>
                  <a:pt x="456105" y="6605842"/>
                  <a:pt x="791030" y="6923633"/>
                </a:cubicBezTo>
              </a:path>
            </a:pathLst>
          </a:custGeom>
          <a:noFill/>
          <a:ln cap="flat" cmpd="sng" w="159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56" name="Google Shape;356;p16"/>
          <p:cNvSpPr txBox="1"/>
          <p:nvPr>
            <p:ph idx="1" type="body"/>
          </p:nvPr>
        </p:nvSpPr>
        <p:spPr>
          <a:xfrm>
            <a:off x="612777" y="1939925"/>
            <a:ext cx="3607423"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2"/>
              </a:buClr>
              <a:buSzPts val="2000"/>
              <a:buNone/>
              <a:defRPr sz="2000">
                <a:solidFill>
                  <a:schemeClr val="dk2"/>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57" name="Google Shape;357;p16"/>
          <p:cNvSpPr txBox="1"/>
          <p:nvPr>
            <p:ph idx="2" type="body"/>
          </p:nvPr>
        </p:nvSpPr>
        <p:spPr>
          <a:xfrm>
            <a:off x="612774" y="2853732"/>
            <a:ext cx="3611880" cy="332640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Clr>
                <a:schemeClr val="dk1"/>
              </a:buClr>
              <a:buSzPts val="1400"/>
              <a:buNone/>
              <a:defRPr sz="1400">
                <a:solidFill>
                  <a:schemeClr val="dk1"/>
                </a:solidFill>
              </a:defRPr>
            </a:lvl1pPr>
            <a:lvl2pPr indent="-228600" lvl="1" marL="914400" algn="l">
              <a:lnSpc>
                <a:spcPct val="100000"/>
              </a:lnSpc>
              <a:spcBef>
                <a:spcPts val="500"/>
              </a:spcBef>
              <a:spcAft>
                <a:spcPts val="0"/>
              </a:spcAft>
              <a:buClr>
                <a:schemeClr val="dk1"/>
              </a:buClr>
              <a:buSzPts val="1400"/>
              <a:buNone/>
              <a:defRPr sz="1400">
                <a:solidFill>
                  <a:schemeClr val="dk1"/>
                </a:solidFill>
              </a:defRPr>
            </a:lvl2pPr>
            <a:lvl3pPr indent="-228600" lvl="2" marL="1371600" algn="l">
              <a:lnSpc>
                <a:spcPct val="100000"/>
              </a:lnSpc>
              <a:spcBef>
                <a:spcPts val="500"/>
              </a:spcBef>
              <a:spcAft>
                <a:spcPts val="0"/>
              </a:spcAft>
              <a:buClr>
                <a:schemeClr val="dk1"/>
              </a:buClr>
              <a:buSzPts val="1400"/>
              <a:buNone/>
              <a:defRPr sz="1400">
                <a:solidFill>
                  <a:schemeClr val="dk1"/>
                </a:solidFill>
              </a:defRPr>
            </a:lvl3pPr>
            <a:lvl4pPr indent="-228600" lvl="3" marL="1828800" algn="l">
              <a:lnSpc>
                <a:spcPct val="100000"/>
              </a:lnSpc>
              <a:spcBef>
                <a:spcPts val="500"/>
              </a:spcBef>
              <a:spcAft>
                <a:spcPts val="0"/>
              </a:spcAft>
              <a:buClr>
                <a:schemeClr val="dk1"/>
              </a:buClr>
              <a:buSzPts val="1400"/>
              <a:buNone/>
              <a:defRPr sz="1400">
                <a:solidFill>
                  <a:schemeClr val="dk1"/>
                </a:solidFill>
              </a:defRPr>
            </a:lvl4pPr>
            <a:lvl5pPr indent="-228600" lvl="4" marL="2286000" algn="l">
              <a:lnSpc>
                <a:spcPct val="10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8" name="Google Shape;358;p16"/>
          <p:cNvSpPr txBox="1"/>
          <p:nvPr>
            <p:ph idx="3" type="body"/>
          </p:nvPr>
        </p:nvSpPr>
        <p:spPr>
          <a:xfrm>
            <a:off x="4283406" y="1939925"/>
            <a:ext cx="3625189"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2"/>
              </a:buClr>
              <a:buSzPts val="2000"/>
              <a:buNone/>
              <a:defRPr sz="2000">
                <a:solidFill>
                  <a:schemeClr val="dk2"/>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59" name="Google Shape;359;p16"/>
          <p:cNvSpPr txBox="1"/>
          <p:nvPr>
            <p:ph idx="4" type="body"/>
          </p:nvPr>
        </p:nvSpPr>
        <p:spPr>
          <a:xfrm>
            <a:off x="4292287" y="2853732"/>
            <a:ext cx="3611880" cy="332640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Clr>
                <a:schemeClr val="dk1"/>
              </a:buClr>
              <a:buSzPts val="1400"/>
              <a:buNone/>
              <a:defRPr sz="1400">
                <a:solidFill>
                  <a:schemeClr val="dk1"/>
                </a:solidFill>
              </a:defRPr>
            </a:lvl1pPr>
            <a:lvl2pPr indent="-228600" lvl="1" marL="914400" algn="l">
              <a:lnSpc>
                <a:spcPct val="100000"/>
              </a:lnSpc>
              <a:spcBef>
                <a:spcPts val="500"/>
              </a:spcBef>
              <a:spcAft>
                <a:spcPts val="0"/>
              </a:spcAft>
              <a:buClr>
                <a:schemeClr val="dk1"/>
              </a:buClr>
              <a:buSzPts val="1400"/>
              <a:buNone/>
              <a:defRPr sz="1400">
                <a:solidFill>
                  <a:schemeClr val="dk1"/>
                </a:solidFill>
              </a:defRPr>
            </a:lvl2pPr>
            <a:lvl3pPr indent="-228600" lvl="2" marL="1371600" algn="l">
              <a:lnSpc>
                <a:spcPct val="100000"/>
              </a:lnSpc>
              <a:spcBef>
                <a:spcPts val="500"/>
              </a:spcBef>
              <a:spcAft>
                <a:spcPts val="0"/>
              </a:spcAft>
              <a:buClr>
                <a:schemeClr val="dk1"/>
              </a:buClr>
              <a:buSzPts val="1400"/>
              <a:buNone/>
              <a:defRPr sz="1400">
                <a:solidFill>
                  <a:schemeClr val="dk1"/>
                </a:solidFill>
              </a:defRPr>
            </a:lvl3pPr>
            <a:lvl4pPr indent="-228600" lvl="3" marL="1828800" algn="l">
              <a:lnSpc>
                <a:spcPct val="100000"/>
              </a:lnSpc>
              <a:spcBef>
                <a:spcPts val="500"/>
              </a:spcBef>
              <a:spcAft>
                <a:spcPts val="0"/>
              </a:spcAft>
              <a:buClr>
                <a:schemeClr val="dk1"/>
              </a:buClr>
              <a:buSzPts val="1400"/>
              <a:buNone/>
              <a:defRPr sz="1400">
                <a:solidFill>
                  <a:schemeClr val="dk1"/>
                </a:solidFill>
              </a:defRPr>
            </a:lvl4pPr>
            <a:lvl5pPr indent="-228600" lvl="4" marL="2286000" algn="l">
              <a:lnSpc>
                <a:spcPct val="10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0" name="Google Shape;360;p16"/>
          <p:cNvSpPr txBox="1"/>
          <p:nvPr>
            <p:ph idx="5" type="body"/>
          </p:nvPr>
        </p:nvSpPr>
        <p:spPr>
          <a:xfrm>
            <a:off x="7971800" y="1939925"/>
            <a:ext cx="3607423"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1000"/>
              </a:spcBef>
              <a:spcAft>
                <a:spcPts val="0"/>
              </a:spcAft>
              <a:buClr>
                <a:schemeClr val="dk2"/>
              </a:buClr>
              <a:buSzPts val="2000"/>
              <a:buNone/>
              <a:defRPr sz="2000">
                <a:solidFill>
                  <a:schemeClr val="dk2"/>
                </a:solidFill>
                <a:latin typeface="Questrial"/>
                <a:ea typeface="Questrial"/>
                <a:cs typeface="Questrial"/>
                <a:sym typeface="Questrial"/>
              </a:defRPr>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61" name="Google Shape;361;p16"/>
          <p:cNvSpPr txBox="1"/>
          <p:nvPr>
            <p:ph idx="6" type="body"/>
          </p:nvPr>
        </p:nvSpPr>
        <p:spPr>
          <a:xfrm>
            <a:off x="7971801" y="2853732"/>
            <a:ext cx="3611880" cy="332640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Clr>
                <a:schemeClr val="dk1"/>
              </a:buClr>
              <a:buSzPts val="1400"/>
              <a:buNone/>
              <a:defRPr sz="1400">
                <a:solidFill>
                  <a:schemeClr val="dk1"/>
                </a:solidFill>
              </a:defRPr>
            </a:lvl1pPr>
            <a:lvl2pPr indent="-228600" lvl="1" marL="914400" algn="l">
              <a:lnSpc>
                <a:spcPct val="100000"/>
              </a:lnSpc>
              <a:spcBef>
                <a:spcPts val="500"/>
              </a:spcBef>
              <a:spcAft>
                <a:spcPts val="0"/>
              </a:spcAft>
              <a:buClr>
                <a:schemeClr val="dk1"/>
              </a:buClr>
              <a:buSzPts val="1400"/>
              <a:buNone/>
              <a:defRPr sz="1400">
                <a:solidFill>
                  <a:schemeClr val="dk1"/>
                </a:solidFill>
              </a:defRPr>
            </a:lvl2pPr>
            <a:lvl3pPr indent="-228600" lvl="2" marL="1371600" algn="l">
              <a:lnSpc>
                <a:spcPct val="100000"/>
              </a:lnSpc>
              <a:spcBef>
                <a:spcPts val="500"/>
              </a:spcBef>
              <a:spcAft>
                <a:spcPts val="0"/>
              </a:spcAft>
              <a:buClr>
                <a:schemeClr val="dk1"/>
              </a:buClr>
              <a:buSzPts val="1400"/>
              <a:buNone/>
              <a:defRPr sz="1400">
                <a:solidFill>
                  <a:schemeClr val="dk1"/>
                </a:solidFill>
              </a:defRPr>
            </a:lvl3pPr>
            <a:lvl4pPr indent="-228600" lvl="3" marL="1828800" algn="l">
              <a:lnSpc>
                <a:spcPct val="100000"/>
              </a:lnSpc>
              <a:spcBef>
                <a:spcPts val="500"/>
              </a:spcBef>
              <a:spcAft>
                <a:spcPts val="0"/>
              </a:spcAft>
              <a:buClr>
                <a:schemeClr val="dk1"/>
              </a:buClr>
              <a:buSzPts val="1400"/>
              <a:buNone/>
              <a:defRPr sz="1400">
                <a:solidFill>
                  <a:schemeClr val="dk1"/>
                </a:solidFill>
              </a:defRPr>
            </a:lvl4pPr>
            <a:lvl5pPr indent="-228600" lvl="4" marL="2286000" algn="l">
              <a:lnSpc>
                <a:spcPct val="10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2" name="Google Shape;362;p16"/>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3" name="Google Shape;363;p16"/>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4" name="Google Shape;364;p16"/>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5" name="Google Shape;365;p16"/>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dk2"/>
                </a:solidFill>
                <a:latin typeface="Questrial"/>
                <a:ea typeface="Questrial"/>
                <a:cs typeface="Questrial"/>
                <a:sym typeface="Questrial"/>
              </a:defRPr>
            </a:lvl1pPr>
            <a:lvl2pPr indent="0" lvl="1" marL="0" algn="r">
              <a:spcBef>
                <a:spcPts val="0"/>
              </a:spcBef>
              <a:buNone/>
              <a:defRPr sz="1050">
                <a:solidFill>
                  <a:schemeClr val="dk2"/>
                </a:solidFill>
                <a:latin typeface="Questrial"/>
                <a:ea typeface="Questrial"/>
                <a:cs typeface="Questrial"/>
                <a:sym typeface="Questrial"/>
              </a:defRPr>
            </a:lvl2pPr>
            <a:lvl3pPr indent="0" lvl="2" marL="0" algn="r">
              <a:spcBef>
                <a:spcPts val="0"/>
              </a:spcBef>
              <a:buNone/>
              <a:defRPr sz="1050">
                <a:solidFill>
                  <a:schemeClr val="dk2"/>
                </a:solidFill>
                <a:latin typeface="Questrial"/>
                <a:ea typeface="Questrial"/>
                <a:cs typeface="Questrial"/>
                <a:sym typeface="Questrial"/>
              </a:defRPr>
            </a:lvl3pPr>
            <a:lvl4pPr indent="0" lvl="3" marL="0" algn="r">
              <a:spcBef>
                <a:spcPts val="0"/>
              </a:spcBef>
              <a:buNone/>
              <a:defRPr sz="1050">
                <a:solidFill>
                  <a:schemeClr val="dk2"/>
                </a:solidFill>
                <a:latin typeface="Questrial"/>
                <a:ea typeface="Questrial"/>
                <a:cs typeface="Questrial"/>
                <a:sym typeface="Questrial"/>
              </a:defRPr>
            </a:lvl4pPr>
            <a:lvl5pPr indent="0" lvl="4" marL="0" algn="r">
              <a:spcBef>
                <a:spcPts val="0"/>
              </a:spcBef>
              <a:buNone/>
              <a:defRPr sz="1050">
                <a:solidFill>
                  <a:schemeClr val="dk2"/>
                </a:solidFill>
                <a:latin typeface="Questrial"/>
                <a:ea typeface="Questrial"/>
                <a:cs typeface="Questrial"/>
                <a:sym typeface="Questrial"/>
              </a:defRPr>
            </a:lvl5pPr>
            <a:lvl6pPr indent="0" lvl="5" marL="0" algn="r">
              <a:spcBef>
                <a:spcPts val="0"/>
              </a:spcBef>
              <a:buNone/>
              <a:defRPr sz="1050">
                <a:solidFill>
                  <a:schemeClr val="dk2"/>
                </a:solidFill>
                <a:latin typeface="Questrial"/>
                <a:ea typeface="Questrial"/>
                <a:cs typeface="Questrial"/>
                <a:sym typeface="Questrial"/>
              </a:defRPr>
            </a:lvl6pPr>
            <a:lvl7pPr indent="0" lvl="6" marL="0" algn="r">
              <a:spcBef>
                <a:spcPts val="0"/>
              </a:spcBef>
              <a:buNone/>
              <a:defRPr sz="1050">
                <a:solidFill>
                  <a:schemeClr val="dk2"/>
                </a:solidFill>
                <a:latin typeface="Questrial"/>
                <a:ea typeface="Questrial"/>
                <a:cs typeface="Questrial"/>
                <a:sym typeface="Questrial"/>
              </a:defRPr>
            </a:lvl7pPr>
            <a:lvl8pPr indent="0" lvl="7" marL="0" algn="r">
              <a:spcBef>
                <a:spcPts val="0"/>
              </a:spcBef>
              <a:buNone/>
              <a:defRPr sz="1050">
                <a:solidFill>
                  <a:schemeClr val="dk2"/>
                </a:solidFill>
                <a:latin typeface="Questrial"/>
                <a:ea typeface="Questrial"/>
                <a:cs typeface="Questrial"/>
                <a:sym typeface="Questrial"/>
              </a:defRPr>
            </a:lvl8pPr>
            <a:lvl9pPr indent="0" lvl="8" marL="0" algn="r">
              <a:spcBef>
                <a:spcPts val="0"/>
              </a:spcBef>
              <a:buNone/>
              <a:defRPr sz="1050">
                <a:solidFill>
                  <a:schemeClr val="dk2"/>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mmary">
  <p:cSld name="Summary">
    <p:spTree>
      <p:nvGrpSpPr>
        <p:cNvPr id="366" name="Shape 366"/>
        <p:cNvGrpSpPr/>
        <p:nvPr/>
      </p:nvGrpSpPr>
      <p:grpSpPr>
        <a:xfrm>
          <a:off x="0" y="0"/>
          <a:ext cx="0" cy="0"/>
          <a:chOff x="0" y="0"/>
          <a:chExt cx="0" cy="0"/>
        </a:xfrm>
      </p:grpSpPr>
      <p:sp>
        <p:nvSpPr>
          <p:cNvPr id="367" name="Google Shape;367;p17"/>
          <p:cNvSpPr/>
          <p:nvPr/>
        </p:nvSpPr>
        <p:spPr>
          <a:xfrm flipH="1" rot="10800000">
            <a:off x="9898838" y="963113"/>
            <a:ext cx="469782" cy="545190"/>
          </a:xfrm>
          <a:custGeom>
            <a:rect b="b" l="l" r="r" t="t"/>
            <a:pathLst>
              <a:path extrusionOk="0" h="545190" w="469782">
                <a:moveTo>
                  <a:pt x="400670" y="70947"/>
                </a:moveTo>
                <a:cubicBezTo>
                  <a:pt x="338230" y="667"/>
                  <a:pt x="230259" y="-17187"/>
                  <a:pt x="144393" y="16442"/>
                </a:cubicBezTo>
                <a:cubicBezTo>
                  <a:pt x="99050" y="34201"/>
                  <a:pt x="61265" y="65185"/>
                  <a:pt x="36799" y="107599"/>
                </a:cubicBezTo>
                <a:cubicBezTo>
                  <a:pt x="7233" y="158892"/>
                  <a:pt x="-1647" y="219537"/>
                  <a:pt x="242" y="278010"/>
                </a:cubicBezTo>
                <a:cubicBezTo>
                  <a:pt x="3265" y="372662"/>
                  <a:pt x="27070" y="520401"/>
                  <a:pt x="140142" y="542411"/>
                </a:cubicBezTo>
                <a:cubicBezTo>
                  <a:pt x="202865" y="554597"/>
                  <a:pt x="265399" y="524557"/>
                  <a:pt x="318487" y="494330"/>
                </a:cubicBezTo>
                <a:cubicBezTo>
                  <a:pt x="366002" y="467219"/>
                  <a:pt x="416351" y="432079"/>
                  <a:pt x="442234" y="382203"/>
                </a:cubicBezTo>
                <a:cubicBezTo>
                  <a:pt x="492677" y="284905"/>
                  <a:pt x="470950" y="152563"/>
                  <a:pt x="400670" y="70947"/>
                </a:cubicBezTo>
                <a:cubicBezTo>
                  <a:pt x="389429" y="57912"/>
                  <a:pt x="370631" y="76899"/>
                  <a:pt x="381778" y="89840"/>
                </a:cubicBezTo>
                <a:cubicBezTo>
                  <a:pt x="439778" y="157192"/>
                  <a:pt x="457631" y="259589"/>
                  <a:pt x="429670" y="343662"/>
                </a:cubicBezTo>
                <a:cubicBezTo>
                  <a:pt x="414745" y="388626"/>
                  <a:pt x="380738" y="421688"/>
                  <a:pt x="342387" y="448043"/>
                </a:cubicBezTo>
                <a:cubicBezTo>
                  <a:pt x="319338" y="463912"/>
                  <a:pt x="294683" y="477799"/>
                  <a:pt x="269556" y="490173"/>
                </a:cubicBezTo>
                <a:cubicBezTo>
                  <a:pt x="243673" y="502926"/>
                  <a:pt x="215806" y="513978"/>
                  <a:pt x="186995" y="517473"/>
                </a:cubicBezTo>
                <a:cubicBezTo>
                  <a:pt x="71184" y="531359"/>
                  <a:pt x="38216" y="402417"/>
                  <a:pt x="29431" y="312583"/>
                </a:cubicBezTo>
                <a:cubicBezTo>
                  <a:pt x="19985" y="216798"/>
                  <a:pt x="36705" y="104671"/>
                  <a:pt x="128428" y="53283"/>
                </a:cubicBezTo>
                <a:cubicBezTo>
                  <a:pt x="208533" y="8413"/>
                  <a:pt x="319716" y="19937"/>
                  <a:pt x="381872" y="89840"/>
                </a:cubicBezTo>
                <a:cubicBezTo>
                  <a:pt x="393208" y="102781"/>
                  <a:pt x="412006" y="83794"/>
                  <a:pt x="400670" y="7094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68" name="Google Shape;368;p17"/>
          <p:cNvSpPr/>
          <p:nvPr/>
        </p:nvSpPr>
        <p:spPr>
          <a:xfrm flipH="1" rot="10800000">
            <a:off x="10107032" y="-9825"/>
            <a:ext cx="1895577" cy="1214995"/>
          </a:xfrm>
          <a:custGeom>
            <a:rect b="b" l="l" r="r" t="t"/>
            <a:pathLst>
              <a:path extrusionOk="0" h="1214995" w="1895577">
                <a:moveTo>
                  <a:pt x="14980" y="1199304"/>
                </a:moveTo>
                <a:cubicBezTo>
                  <a:pt x="109065" y="1141965"/>
                  <a:pt x="157336" y="1035506"/>
                  <a:pt x="177740" y="931030"/>
                </a:cubicBezTo>
                <a:cubicBezTo>
                  <a:pt x="190020" y="868117"/>
                  <a:pt x="194365" y="804072"/>
                  <a:pt x="199939" y="740403"/>
                </a:cubicBezTo>
                <a:cubicBezTo>
                  <a:pt x="205134" y="681459"/>
                  <a:pt x="212408" y="623081"/>
                  <a:pt x="225255" y="565270"/>
                </a:cubicBezTo>
                <a:cubicBezTo>
                  <a:pt x="271636" y="357168"/>
                  <a:pt x="386219" y="149822"/>
                  <a:pt x="589881" y="61877"/>
                </a:cubicBezTo>
                <a:cubicBezTo>
                  <a:pt x="681982" y="22108"/>
                  <a:pt x="787592" y="7656"/>
                  <a:pt x="885928" y="30704"/>
                </a:cubicBezTo>
                <a:cubicBezTo>
                  <a:pt x="936276" y="42512"/>
                  <a:pt x="982941" y="64239"/>
                  <a:pt x="1024599" y="94750"/>
                </a:cubicBezTo>
                <a:cubicBezTo>
                  <a:pt x="1070980" y="128757"/>
                  <a:pt x="1112449" y="169943"/>
                  <a:pt x="1165821" y="193370"/>
                </a:cubicBezTo>
                <a:cubicBezTo>
                  <a:pt x="1219287" y="216796"/>
                  <a:pt x="1277476" y="223975"/>
                  <a:pt x="1334909" y="230777"/>
                </a:cubicBezTo>
                <a:cubicBezTo>
                  <a:pt x="1390926" y="237389"/>
                  <a:pt x="1446564" y="244852"/>
                  <a:pt x="1499747" y="264594"/>
                </a:cubicBezTo>
                <a:cubicBezTo>
                  <a:pt x="1594115" y="299451"/>
                  <a:pt x="1675731" y="364442"/>
                  <a:pt x="1737321" y="443318"/>
                </a:cubicBezTo>
                <a:cubicBezTo>
                  <a:pt x="1885627" y="632905"/>
                  <a:pt x="1901781" y="887388"/>
                  <a:pt x="1844442" y="1114004"/>
                </a:cubicBezTo>
                <a:cubicBezTo>
                  <a:pt x="1836885" y="1143949"/>
                  <a:pt x="1828005" y="1173516"/>
                  <a:pt x="1818181" y="1202704"/>
                </a:cubicBezTo>
                <a:cubicBezTo>
                  <a:pt x="1814025" y="1214985"/>
                  <a:pt x="1833484" y="1220275"/>
                  <a:pt x="1837546" y="1208089"/>
                </a:cubicBezTo>
                <a:cubicBezTo>
                  <a:pt x="1914628" y="980150"/>
                  <a:pt x="1926624" y="714993"/>
                  <a:pt x="1801083" y="501507"/>
                </a:cubicBezTo>
                <a:cubicBezTo>
                  <a:pt x="1749223" y="413279"/>
                  <a:pt x="1676203" y="336386"/>
                  <a:pt x="1587692" y="284432"/>
                </a:cubicBezTo>
                <a:cubicBezTo>
                  <a:pt x="1544617" y="259116"/>
                  <a:pt x="1497763" y="239845"/>
                  <a:pt x="1449115" y="228415"/>
                </a:cubicBezTo>
                <a:cubicBezTo>
                  <a:pt x="1389981" y="214529"/>
                  <a:pt x="1329053" y="212073"/>
                  <a:pt x="1269352" y="201871"/>
                </a:cubicBezTo>
                <a:cubicBezTo>
                  <a:pt x="1240541" y="196959"/>
                  <a:pt x="1211824" y="190347"/>
                  <a:pt x="1184619" y="179672"/>
                </a:cubicBezTo>
                <a:cubicBezTo>
                  <a:pt x="1156658" y="168715"/>
                  <a:pt x="1131436" y="152751"/>
                  <a:pt x="1107537" y="134708"/>
                </a:cubicBezTo>
                <a:cubicBezTo>
                  <a:pt x="1061817" y="100229"/>
                  <a:pt x="1020065" y="61688"/>
                  <a:pt x="967354" y="37600"/>
                </a:cubicBezTo>
                <a:cubicBezTo>
                  <a:pt x="874970" y="-4719"/>
                  <a:pt x="769549" y="-9348"/>
                  <a:pt x="671497" y="13890"/>
                </a:cubicBezTo>
                <a:cubicBezTo>
                  <a:pt x="569666" y="38073"/>
                  <a:pt x="477093" y="91917"/>
                  <a:pt x="404356" y="167015"/>
                </a:cubicBezTo>
                <a:cubicBezTo>
                  <a:pt x="327841" y="246080"/>
                  <a:pt x="273620" y="344226"/>
                  <a:pt x="237629" y="447663"/>
                </a:cubicBezTo>
                <a:cubicBezTo>
                  <a:pt x="219209" y="500468"/>
                  <a:pt x="205606" y="554973"/>
                  <a:pt x="195971" y="610045"/>
                </a:cubicBezTo>
                <a:cubicBezTo>
                  <a:pt x="185297" y="671163"/>
                  <a:pt x="180574" y="732847"/>
                  <a:pt x="175189" y="794626"/>
                </a:cubicBezTo>
                <a:cubicBezTo>
                  <a:pt x="164893" y="912043"/>
                  <a:pt x="147606" y="1039095"/>
                  <a:pt x="66085" y="1130818"/>
                </a:cubicBezTo>
                <a:cubicBezTo>
                  <a:pt x="48231" y="1150939"/>
                  <a:pt x="27827" y="1168226"/>
                  <a:pt x="4778" y="1182206"/>
                </a:cubicBezTo>
                <a:cubicBezTo>
                  <a:pt x="-6274" y="1188724"/>
                  <a:pt x="3834" y="1206106"/>
                  <a:pt x="14980" y="1199304"/>
                </a:cubicBezTo>
                <a:lnTo>
                  <a:pt x="14980" y="1199304"/>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69" name="Google Shape;369;p17"/>
          <p:cNvSpPr/>
          <p:nvPr/>
        </p:nvSpPr>
        <p:spPr>
          <a:xfrm>
            <a:off x="11579746" y="1759984"/>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370" name="Google Shape;370;p17"/>
          <p:cNvGrpSpPr/>
          <p:nvPr/>
        </p:nvGrpSpPr>
        <p:grpSpPr>
          <a:xfrm>
            <a:off x="11495209" y="1515044"/>
            <a:ext cx="891530" cy="3371125"/>
            <a:chOff x="11303531" y="1529534"/>
            <a:chExt cx="891530" cy="3371125"/>
          </a:xfrm>
        </p:grpSpPr>
        <p:sp>
          <p:nvSpPr>
            <p:cNvPr id="371" name="Google Shape;371;p17"/>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72" name="Google Shape;372;p17"/>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373" name="Google Shape;373;p17"/>
          <p:cNvGrpSpPr/>
          <p:nvPr/>
        </p:nvGrpSpPr>
        <p:grpSpPr>
          <a:xfrm>
            <a:off x="-50229" y="-74467"/>
            <a:ext cx="3596336" cy="1586689"/>
            <a:chOff x="-50229" y="-74467"/>
            <a:chExt cx="4715272" cy="2080359"/>
          </a:xfrm>
        </p:grpSpPr>
        <p:sp>
          <p:nvSpPr>
            <p:cNvPr id="374" name="Google Shape;374;p17"/>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75" name="Google Shape;375;p17"/>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76" name="Google Shape;376;p17"/>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77" name="Google Shape;377;p17"/>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378" name="Google Shape;378;p17"/>
          <p:cNvSpPr/>
          <p:nvPr/>
        </p:nvSpPr>
        <p:spPr>
          <a:xfrm>
            <a:off x="-103509" y="5107420"/>
            <a:ext cx="1766251" cy="1750580"/>
          </a:xfrm>
          <a:custGeom>
            <a:rect b="b" l="l" r="r" t="t"/>
            <a:pathLst>
              <a:path extrusionOk="0" h="1750580" w="1766251">
                <a:moveTo>
                  <a:pt x="1766252" y="1750580"/>
                </a:moveTo>
                <a:cubicBezTo>
                  <a:pt x="1681972" y="1528604"/>
                  <a:pt x="1433718" y="1378009"/>
                  <a:pt x="1210595" y="1296786"/>
                </a:cubicBezTo>
                <a:cubicBezTo>
                  <a:pt x="987473" y="1215564"/>
                  <a:pt x="742086" y="1131571"/>
                  <a:pt x="616048" y="930330"/>
                </a:cubicBezTo>
                <a:cubicBezTo>
                  <a:pt x="507974" y="757852"/>
                  <a:pt x="513612" y="536736"/>
                  <a:pt x="429045" y="351549"/>
                </a:cubicBezTo>
                <a:cubicBezTo>
                  <a:pt x="351645" y="181938"/>
                  <a:pt x="179836" y="49115"/>
                  <a:pt x="0" y="0"/>
                </a:cubicBezTo>
                <a:lnTo>
                  <a:pt x="0" y="1748956"/>
                </a:lnTo>
                <a:lnTo>
                  <a:pt x="1766252" y="175058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79" name="Google Shape;379;p17"/>
          <p:cNvSpPr/>
          <p:nvPr/>
        </p:nvSpPr>
        <p:spPr>
          <a:xfrm>
            <a:off x="-98253" y="5480366"/>
            <a:ext cx="1977109" cy="1365412"/>
          </a:xfrm>
          <a:custGeom>
            <a:rect b="b" l="l" r="r" t="t"/>
            <a:pathLst>
              <a:path extrusionOk="0" h="1365412" w="1977109">
                <a:moveTo>
                  <a:pt x="0" y="460118"/>
                </a:moveTo>
                <a:cubicBezTo>
                  <a:pt x="0" y="460118"/>
                  <a:pt x="291540" y="29257"/>
                  <a:pt x="783366" y="7566"/>
                </a:cubicBezTo>
                <a:cubicBezTo>
                  <a:pt x="1275095" y="-14221"/>
                  <a:pt x="1653783" y="-9826"/>
                  <a:pt x="1827790" y="316593"/>
                </a:cubicBezTo>
                <a:cubicBezTo>
                  <a:pt x="2001892" y="643011"/>
                  <a:pt x="1975710" y="1365413"/>
                  <a:pt x="1975710" y="1365413"/>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80" name="Google Shape;380;p17"/>
          <p:cNvSpPr/>
          <p:nvPr/>
        </p:nvSpPr>
        <p:spPr>
          <a:xfrm>
            <a:off x="2877864" y="6514515"/>
            <a:ext cx="3924" cy="858"/>
          </a:xfrm>
          <a:custGeom>
            <a:rect b="b" l="l" r="r" t="t"/>
            <a:pathLst>
              <a:path extrusionOk="0" h="858" w="3924">
                <a:moveTo>
                  <a:pt x="3924" y="489"/>
                </a:moveTo>
                <a:cubicBezTo>
                  <a:pt x="1829" y="965"/>
                  <a:pt x="591" y="965"/>
                  <a:pt x="210" y="584"/>
                </a:cubicBezTo>
                <a:cubicBezTo>
                  <a:pt x="-553" y="-178"/>
                  <a:pt x="781" y="-178"/>
                  <a:pt x="3924" y="489"/>
                </a:cubicBezTo>
                <a:close/>
              </a:path>
            </a:pathLst>
          </a:custGeom>
          <a:solidFill>
            <a:srgbClr val="AA543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81" name="Google Shape;381;p17"/>
          <p:cNvSpPr/>
          <p:nvPr/>
        </p:nvSpPr>
        <p:spPr>
          <a:xfrm>
            <a:off x="2877219" y="6517098"/>
            <a:ext cx="3929" cy="859"/>
          </a:xfrm>
          <a:custGeom>
            <a:rect b="b" l="l" r="r" t="t"/>
            <a:pathLst>
              <a:path extrusionOk="0" h="859" w="3929">
                <a:moveTo>
                  <a:pt x="3930" y="489"/>
                </a:moveTo>
                <a:cubicBezTo>
                  <a:pt x="1831" y="966"/>
                  <a:pt x="591" y="966"/>
                  <a:pt x="210" y="585"/>
                </a:cubicBezTo>
                <a:cubicBezTo>
                  <a:pt x="-553" y="-178"/>
                  <a:pt x="782" y="-178"/>
                  <a:pt x="3930" y="489"/>
                </a:cubicBezTo>
                <a:close/>
              </a:path>
            </a:pathLst>
          </a:custGeom>
          <a:solidFill>
            <a:srgbClr val="AA543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82" name="Google Shape;382;p17"/>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3" name="Google Shape;383;p17"/>
          <p:cNvSpPr txBox="1"/>
          <p:nvPr>
            <p:ph idx="1" type="body"/>
          </p:nvPr>
        </p:nvSpPr>
        <p:spPr>
          <a:xfrm>
            <a:off x="612948" y="1949621"/>
            <a:ext cx="10969451" cy="4238933"/>
          </a:xfrm>
          <a:prstGeom prst="rect">
            <a:avLst/>
          </a:prstGeom>
          <a:noFill/>
          <a:ln>
            <a:noFill/>
          </a:ln>
        </p:spPr>
        <p:txBody>
          <a:bodyPr anchorCtr="0" anchor="t" bIns="45700" lIns="91425" spcFirstLastPara="1" rIns="91425" wrap="square" tIns="45700">
            <a:normAutofit/>
          </a:bodyPr>
          <a:lstStyle>
            <a:lvl1pPr indent="-228600" lvl="0" marL="457200" algn="l">
              <a:lnSpc>
                <a:spcPct val="150000"/>
              </a:lnSpc>
              <a:spcBef>
                <a:spcPts val="1000"/>
              </a:spcBef>
              <a:spcAft>
                <a:spcPts val="0"/>
              </a:spcAft>
              <a:buClr>
                <a:schemeClr val="dk1"/>
              </a:buClr>
              <a:buSzPts val="1400"/>
              <a:buNone/>
              <a:defRPr sz="1400">
                <a:solidFill>
                  <a:schemeClr val="dk1"/>
                </a:solidFill>
              </a:defRPr>
            </a:lvl1pPr>
            <a:lvl2pPr indent="-228600" lvl="1" marL="914400" algn="l">
              <a:lnSpc>
                <a:spcPct val="150000"/>
              </a:lnSpc>
              <a:spcBef>
                <a:spcPts val="500"/>
              </a:spcBef>
              <a:spcAft>
                <a:spcPts val="0"/>
              </a:spcAft>
              <a:buClr>
                <a:schemeClr val="dk1"/>
              </a:buClr>
              <a:buSzPts val="1400"/>
              <a:buNone/>
              <a:defRPr sz="1400">
                <a:solidFill>
                  <a:schemeClr val="dk1"/>
                </a:solidFill>
              </a:defRPr>
            </a:lvl2pPr>
            <a:lvl3pPr indent="-228600" lvl="2" marL="1371600" algn="l">
              <a:lnSpc>
                <a:spcPct val="150000"/>
              </a:lnSpc>
              <a:spcBef>
                <a:spcPts val="500"/>
              </a:spcBef>
              <a:spcAft>
                <a:spcPts val="0"/>
              </a:spcAft>
              <a:buClr>
                <a:schemeClr val="dk1"/>
              </a:buClr>
              <a:buSzPts val="1400"/>
              <a:buNone/>
              <a:defRPr sz="1400">
                <a:solidFill>
                  <a:schemeClr val="dk1"/>
                </a:solidFill>
              </a:defRPr>
            </a:lvl3pPr>
            <a:lvl4pPr indent="-228600" lvl="3" marL="1828800" algn="l">
              <a:lnSpc>
                <a:spcPct val="150000"/>
              </a:lnSpc>
              <a:spcBef>
                <a:spcPts val="500"/>
              </a:spcBef>
              <a:spcAft>
                <a:spcPts val="0"/>
              </a:spcAft>
              <a:buClr>
                <a:schemeClr val="dk1"/>
              </a:buClr>
              <a:buSzPts val="1400"/>
              <a:buNone/>
              <a:defRPr sz="1400">
                <a:solidFill>
                  <a:schemeClr val="dk1"/>
                </a:solidFill>
              </a:defRPr>
            </a:lvl4pPr>
            <a:lvl5pPr indent="-228600" lvl="4" marL="2286000" algn="l">
              <a:lnSpc>
                <a:spcPct val="15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4" name="Google Shape;384;p17"/>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5" name="Google Shape;385;p17"/>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6" name="Google Shape;386;p17"/>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losing">
  <p:cSld name="Closing">
    <p:spTree>
      <p:nvGrpSpPr>
        <p:cNvPr id="387" name="Shape 387"/>
        <p:cNvGrpSpPr/>
        <p:nvPr/>
      </p:nvGrpSpPr>
      <p:grpSpPr>
        <a:xfrm>
          <a:off x="0" y="0"/>
          <a:ext cx="0" cy="0"/>
          <a:chOff x="0" y="0"/>
          <a:chExt cx="0" cy="0"/>
        </a:xfrm>
      </p:grpSpPr>
      <p:sp>
        <p:nvSpPr>
          <p:cNvPr id="388" name="Google Shape;388;p18"/>
          <p:cNvSpPr/>
          <p:nvPr/>
        </p:nvSpPr>
        <p:spPr>
          <a:xfrm>
            <a:off x="-24029" y="3725337"/>
            <a:ext cx="3164604" cy="3136559"/>
          </a:xfrm>
          <a:custGeom>
            <a:rect b="b" l="l" r="r" t="t"/>
            <a:pathLst>
              <a:path extrusionOk="0" h="3136559" w="3164604">
                <a:moveTo>
                  <a:pt x="3164605" y="3136560"/>
                </a:moveTo>
                <a:cubicBezTo>
                  <a:pt x="3013559" y="2738747"/>
                  <a:pt x="2568843" y="2469007"/>
                  <a:pt x="2169020" y="2323512"/>
                </a:cubicBezTo>
                <a:cubicBezTo>
                  <a:pt x="1769196" y="2178017"/>
                  <a:pt x="1329649" y="2027545"/>
                  <a:pt x="1103750" y="1666967"/>
                </a:cubicBezTo>
                <a:cubicBezTo>
                  <a:pt x="910108" y="1357887"/>
                  <a:pt x="920254" y="961701"/>
                  <a:pt x="768729" y="629935"/>
                </a:cubicBezTo>
                <a:cubicBezTo>
                  <a:pt x="630030" y="326023"/>
                  <a:pt x="322194" y="87967"/>
                  <a:pt x="0" y="0"/>
                </a:cubicBezTo>
                <a:lnTo>
                  <a:pt x="0" y="3133688"/>
                </a:lnTo>
                <a:lnTo>
                  <a:pt x="3164605" y="313656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389" name="Google Shape;389;p18"/>
          <p:cNvGrpSpPr/>
          <p:nvPr/>
        </p:nvGrpSpPr>
        <p:grpSpPr>
          <a:xfrm>
            <a:off x="-99718" y="5407548"/>
            <a:ext cx="2003538" cy="1446734"/>
            <a:chOff x="-99718" y="5407548"/>
            <a:chExt cx="2003538" cy="1446734"/>
          </a:xfrm>
        </p:grpSpPr>
        <p:sp>
          <p:nvSpPr>
            <p:cNvPr id="390" name="Google Shape;390;p18"/>
            <p:cNvSpPr/>
            <p:nvPr/>
          </p:nvSpPr>
          <p:spPr>
            <a:xfrm>
              <a:off x="-99718" y="5407548"/>
              <a:ext cx="2003538" cy="1446734"/>
            </a:xfrm>
            <a:custGeom>
              <a:rect b="b" l="l" r="r" t="t"/>
              <a:pathLst>
                <a:path extrusionOk="0" h="1446734" w="2003538">
                  <a:moveTo>
                    <a:pt x="0" y="615591"/>
                  </a:moveTo>
                  <a:cubicBezTo>
                    <a:pt x="0" y="615591"/>
                    <a:pt x="365596" y="28115"/>
                    <a:pt x="726797" y="1932"/>
                  </a:cubicBezTo>
                  <a:cubicBezTo>
                    <a:pt x="1087997" y="-24250"/>
                    <a:pt x="1719047" y="219512"/>
                    <a:pt x="1875663" y="498057"/>
                  </a:cubicBezTo>
                  <a:cubicBezTo>
                    <a:pt x="2032374" y="776603"/>
                    <a:pt x="2041070" y="1242245"/>
                    <a:pt x="1923536" y="1446734"/>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91" name="Google Shape;391;p18"/>
            <p:cNvSpPr/>
            <p:nvPr/>
          </p:nvSpPr>
          <p:spPr>
            <a:xfrm>
              <a:off x="-98253" y="5480366"/>
              <a:ext cx="1977109" cy="1365412"/>
            </a:xfrm>
            <a:custGeom>
              <a:rect b="b" l="l" r="r" t="t"/>
              <a:pathLst>
                <a:path extrusionOk="0" h="1365412" w="1977109">
                  <a:moveTo>
                    <a:pt x="0" y="460118"/>
                  </a:moveTo>
                  <a:cubicBezTo>
                    <a:pt x="0" y="460118"/>
                    <a:pt x="291540" y="29257"/>
                    <a:pt x="783366" y="7566"/>
                  </a:cubicBezTo>
                  <a:cubicBezTo>
                    <a:pt x="1275095" y="-14221"/>
                    <a:pt x="1653783" y="-9826"/>
                    <a:pt x="1827790" y="316593"/>
                  </a:cubicBezTo>
                  <a:cubicBezTo>
                    <a:pt x="2001892" y="643011"/>
                    <a:pt x="1975710" y="1365413"/>
                    <a:pt x="1975710" y="1365413"/>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392" name="Google Shape;392;p18"/>
          <p:cNvSpPr/>
          <p:nvPr/>
        </p:nvSpPr>
        <p:spPr>
          <a:xfrm>
            <a:off x="-33020" y="-43248"/>
            <a:ext cx="5724449" cy="2616128"/>
          </a:xfrm>
          <a:custGeom>
            <a:rect b="b" l="l" r="r" t="t"/>
            <a:pathLst>
              <a:path extrusionOk="0" h="2616128" w="5724449">
                <a:moveTo>
                  <a:pt x="5724450" y="35225"/>
                </a:moveTo>
                <a:cubicBezTo>
                  <a:pt x="5724450" y="35225"/>
                  <a:pt x="5597908" y="1462796"/>
                  <a:pt x="3094251" y="1434654"/>
                </a:cubicBezTo>
                <a:cubicBezTo>
                  <a:pt x="590594" y="1406513"/>
                  <a:pt x="0" y="2616129"/>
                  <a:pt x="0" y="2616129"/>
                </a:cubicBezTo>
                <a:lnTo>
                  <a:pt x="28142" y="0"/>
                </a:lnTo>
                <a:lnTo>
                  <a:pt x="5724450" y="3522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93" name="Google Shape;393;p18"/>
          <p:cNvSpPr/>
          <p:nvPr/>
        </p:nvSpPr>
        <p:spPr>
          <a:xfrm>
            <a:off x="827200" y="1046507"/>
            <a:ext cx="1730598" cy="1472358"/>
          </a:xfrm>
          <a:custGeom>
            <a:rect b="b" l="l" r="r" t="t"/>
            <a:pathLst>
              <a:path extrusionOk="0" h="1472358" w="1730598">
                <a:moveTo>
                  <a:pt x="70078" y="544165"/>
                </a:moveTo>
                <a:cubicBezTo>
                  <a:pt x="117938" y="355405"/>
                  <a:pt x="97645" y="-102999"/>
                  <a:pt x="882455" y="20959"/>
                </a:cubicBezTo>
                <a:cubicBezTo>
                  <a:pt x="1667265" y="144916"/>
                  <a:pt x="1873829" y="557949"/>
                  <a:pt x="1639793" y="915942"/>
                </a:cubicBezTo>
                <a:cubicBezTo>
                  <a:pt x="1405757" y="1273936"/>
                  <a:pt x="1185410" y="1549323"/>
                  <a:pt x="731026" y="1452933"/>
                </a:cubicBezTo>
                <a:cubicBezTo>
                  <a:pt x="276642" y="1356542"/>
                  <a:pt x="-177742" y="1521755"/>
                  <a:pt x="70078" y="54416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394" name="Google Shape;394;p18"/>
          <p:cNvGrpSpPr/>
          <p:nvPr/>
        </p:nvGrpSpPr>
        <p:grpSpPr>
          <a:xfrm>
            <a:off x="-50229" y="-74467"/>
            <a:ext cx="4715272" cy="2080359"/>
            <a:chOff x="-50229" y="-74467"/>
            <a:chExt cx="4715272" cy="2080359"/>
          </a:xfrm>
        </p:grpSpPr>
        <p:sp>
          <p:nvSpPr>
            <p:cNvPr id="395" name="Google Shape;395;p18"/>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96" name="Google Shape;396;p18"/>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97" name="Google Shape;397;p18"/>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398" name="Google Shape;398;p18"/>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399" name="Google Shape;399;p18"/>
          <p:cNvSpPr/>
          <p:nvPr/>
        </p:nvSpPr>
        <p:spPr>
          <a:xfrm>
            <a:off x="8954715" y="-1"/>
            <a:ext cx="3246986" cy="6859503"/>
          </a:xfrm>
          <a:custGeom>
            <a:rect b="b" l="l" r="r" t="t"/>
            <a:pathLst>
              <a:path extrusionOk="0" h="6892332" w="3262526">
                <a:moveTo>
                  <a:pt x="2228557" y="0"/>
                </a:moveTo>
                <a:cubicBezTo>
                  <a:pt x="2632305" y="498224"/>
                  <a:pt x="2611438" y="963232"/>
                  <a:pt x="2141835" y="1398376"/>
                </a:cubicBezTo>
                <a:cubicBezTo>
                  <a:pt x="1672231" y="1833520"/>
                  <a:pt x="91700" y="2371947"/>
                  <a:pt x="0" y="3723420"/>
                </a:cubicBezTo>
                <a:cubicBezTo>
                  <a:pt x="80214" y="4639749"/>
                  <a:pt x="584084" y="5063503"/>
                  <a:pt x="618448" y="5338411"/>
                </a:cubicBezTo>
                <a:cubicBezTo>
                  <a:pt x="652811" y="5613320"/>
                  <a:pt x="652811" y="6455466"/>
                  <a:pt x="973474" y="6890610"/>
                </a:cubicBezTo>
                <a:lnTo>
                  <a:pt x="3262527" y="6892333"/>
                </a:lnTo>
                <a:lnTo>
                  <a:pt x="3261953" y="957"/>
                </a:lnTo>
                <a:lnTo>
                  <a:pt x="2228557"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400" name="Google Shape;400;p18"/>
          <p:cNvSpPr/>
          <p:nvPr/>
        </p:nvSpPr>
        <p:spPr>
          <a:xfrm>
            <a:off x="11460937" y="1755606"/>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401" name="Google Shape;401;p18"/>
          <p:cNvSpPr/>
          <p:nvPr/>
        </p:nvSpPr>
        <p:spPr>
          <a:xfrm>
            <a:off x="8394589" y="-60396"/>
            <a:ext cx="2747434" cy="6923632"/>
          </a:xfrm>
          <a:custGeom>
            <a:rect b="b" l="l" r="r" t="t"/>
            <a:pathLst>
              <a:path extrusionOk="0" h="6923632" w="2747434">
                <a:moveTo>
                  <a:pt x="2534956" y="0"/>
                </a:moveTo>
                <a:cubicBezTo>
                  <a:pt x="2560706" y="51497"/>
                  <a:pt x="2852748" y="661427"/>
                  <a:pt x="2706775" y="979313"/>
                </a:cubicBezTo>
                <a:cubicBezTo>
                  <a:pt x="2560802" y="1297200"/>
                  <a:pt x="1736076" y="1743831"/>
                  <a:pt x="1358077" y="1924263"/>
                </a:cubicBezTo>
                <a:cubicBezTo>
                  <a:pt x="980078" y="2104696"/>
                  <a:pt x="95336" y="2723144"/>
                  <a:pt x="9379" y="3479046"/>
                </a:cubicBezTo>
                <a:cubicBezTo>
                  <a:pt x="-76577" y="4234949"/>
                  <a:pt x="456105" y="4750402"/>
                  <a:pt x="473239" y="5162669"/>
                </a:cubicBezTo>
                <a:cubicBezTo>
                  <a:pt x="490373" y="5575032"/>
                  <a:pt x="456105" y="6605842"/>
                  <a:pt x="791030" y="6923633"/>
                </a:cubicBezTo>
              </a:path>
            </a:pathLst>
          </a:custGeom>
          <a:noFill/>
          <a:ln cap="flat" cmpd="sng" w="159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402" name="Google Shape;402;p18"/>
          <p:cNvGrpSpPr/>
          <p:nvPr/>
        </p:nvGrpSpPr>
        <p:grpSpPr>
          <a:xfrm>
            <a:off x="11303531" y="1529534"/>
            <a:ext cx="891530" cy="3371125"/>
            <a:chOff x="11303531" y="1529534"/>
            <a:chExt cx="891530" cy="3371125"/>
          </a:xfrm>
        </p:grpSpPr>
        <p:sp>
          <p:nvSpPr>
            <p:cNvPr id="403" name="Google Shape;403;p18"/>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404" name="Google Shape;404;p18"/>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405" name="Google Shape;405;p18"/>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6" name="Google Shape;406;p18"/>
          <p:cNvSpPr txBox="1"/>
          <p:nvPr>
            <p:ph idx="1" type="body"/>
          </p:nvPr>
        </p:nvSpPr>
        <p:spPr>
          <a:xfrm>
            <a:off x="612948" y="1939924"/>
            <a:ext cx="10969451" cy="4238933"/>
          </a:xfrm>
          <a:prstGeom prst="rect">
            <a:avLst/>
          </a:prstGeom>
          <a:noFill/>
          <a:ln>
            <a:noFill/>
          </a:ln>
        </p:spPr>
        <p:txBody>
          <a:bodyPr anchorCtr="0" anchor="t" bIns="45700" lIns="91425" spcFirstLastPara="1" rIns="91425" wrap="square" tIns="45700">
            <a:normAutofit/>
          </a:bodyPr>
          <a:lstStyle>
            <a:lvl1pPr indent="-228600" lvl="0" marL="457200" algn="l">
              <a:lnSpc>
                <a:spcPct val="150000"/>
              </a:lnSpc>
              <a:spcBef>
                <a:spcPts val="1000"/>
              </a:spcBef>
              <a:spcAft>
                <a:spcPts val="0"/>
              </a:spcAft>
              <a:buClr>
                <a:schemeClr val="dk1"/>
              </a:buClr>
              <a:buSzPts val="1400"/>
              <a:buNone/>
              <a:defRPr sz="1400">
                <a:solidFill>
                  <a:schemeClr val="dk1"/>
                </a:solidFill>
              </a:defRPr>
            </a:lvl1pPr>
            <a:lvl2pPr indent="-228600" lvl="1" marL="914400" algn="l">
              <a:lnSpc>
                <a:spcPct val="150000"/>
              </a:lnSpc>
              <a:spcBef>
                <a:spcPts val="500"/>
              </a:spcBef>
              <a:spcAft>
                <a:spcPts val="0"/>
              </a:spcAft>
              <a:buClr>
                <a:schemeClr val="dk1"/>
              </a:buClr>
              <a:buSzPts val="1400"/>
              <a:buNone/>
              <a:defRPr sz="1400">
                <a:solidFill>
                  <a:schemeClr val="dk1"/>
                </a:solidFill>
              </a:defRPr>
            </a:lvl2pPr>
            <a:lvl3pPr indent="-228600" lvl="2" marL="1371600" algn="l">
              <a:lnSpc>
                <a:spcPct val="150000"/>
              </a:lnSpc>
              <a:spcBef>
                <a:spcPts val="500"/>
              </a:spcBef>
              <a:spcAft>
                <a:spcPts val="0"/>
              </a:spcAft>
              <a:buClr>
                <a:schemeClr val="dk1"/>
              </a:buClr>
              <a:buSzPts val="1400"/>
              <a:buNone/>
              <a:defRPr sz="1400">
                <a:solidFill>
                  <a:schemeClr val="dk1"/>
                </a:solidFill>
              </a:defRPr>
            </a:lvl3pPr>
            <a:lvl4pPr indent="-228600" lvl="3" marL="1828800" algn="l">
              <a:lnSpc>
                <a:spcPct val="150000"/>
              </a:lnSpc>
              <a:spcBef>
                <a:spcPts val="500"/>
              </a:spcBef>
              <a:spcAft>
                <a:spcPts val="0"/>
              </a:spcAft>
              <a:buClr>
                <a:schemeClr val="dk1"/>
              </a:buClr>
              <a:buSzPts val="1400"/>
              <a:buNone/>
              <a:defRPr sz="1400">
                <a:solidFill>
                  <a:schemeClr val="dk1"/>
                </a:solidFill>
              </a:defRPr>
            </a:lvl4pPr>
            <a:lvl5pPr indent="-228600" lvl="4" marL="2286000" algn="l">
              <a:lnSpc>
                <a:spcPct val="15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7" name="Google Shape;407;p18"/>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8" name="Google Shape;408;p18"/>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9" name="Google Shape;409;p18"/>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accent1"/>
                </a:solidFill>
                <a:latin typeface="Questrial"/>
                <a:ea typeface="Questrial"/>
                <a:cs typeface="Questrial"/>
                <a:sym typeface="Questrial"/>
              </a:defRPr>
            </a:lvl1pPr>
            <a:lvl2pPr indent="0" lvl="1" marL="0" algn="r">
              <a:spcBef>
                <a:spcPts val="0"/>
              </a:spcBef>
              <a:buNone/>
              <a:defRPr sz="1050">
                <a:solidFill>
                  <a:schemeClr val="accent1"/>
                </a:solidFill>
                <a:latin typeface="Questrial"/>
                <a:ea typeface="Questrial"/>
                <a:cs typeface="Questrial"/>
                <a:sym typeface="Questrial"/>
              </a:defRPr>
            </a:lvl2pPr>
            <a:lvl3pPr indent="0" lvl="2" marL="0" algn="r">
              <a:spcBef>
                <a:spcPts val="0"/>
              </a:spcBef>
              <a:buNone/>
              <a:defRPr sz="1050">
                <a:solidFill>
                  <a:schemeClr val="accent1"/>
                </a:solidFill>
                <a:latin typeface="Questrial"/>
                <a:ea typeface="Questrial"/>
                <a:cs typeface="Questrial"/>
                <a:sym typeface="Questrial"/>
              </a:defRPr>
            </a:lvl3pPr>
            <a:lvl4pPr indent="0" lvl="3" marL="0" algn="r">
              <a:spcBef>
                <a:spcPts val="0"/>
              </a:spcBef>
              <a:buNone/>
              <a:defRPr sz="1050">
                <a:solidFill>
                  <a:schemeClr val="accent1"/>
                </a:solidFill>
                <a:latin typeface="Questrial"/>
                <a:ea typeface="Questrial"/>
                <a:cs typeface="Questrial"/>
                <a:sym typeface="Questrial"/>
              </a:defRPr>
            </a:lvl4pPr>
            <a:lvl5pPr indent="0" lvl="4" marL="0" algn="r">
              <a:spcBef>
                <a:spcPts val="0"/>
              </a:spcBef>
              <a:buNone/>
              <a:defRPr sz="1050">
                <a:solidFill>
                  <a:schemeClr val="accent1"/>
                </a:solidFill>
                <a:latin typeface="Questrial"/>
                <a:ea typeface="Questrial"/>
                <a:cs typeface="Questrial"/>
                <a:sym typeface="Questrial"/>
              </a:defRPr>
            </a:lvl5pPr>
            <a:lvl6pPr indent="0" lvl="5" marL="0" algn="r">
              <a:spcBef>
                <a:spcPts val="0"/>
              </a:spcBef>
              <a:buNone/>
              <a:defRPr sz="1050">
                <a:solidFill>
                  <a:schemeClr val="accent1"/>
                </a:solidFill>
                <a:latin typeface="Questrial"/>
                <a:ea typeface="Questrial"/>
                <a:cs typeface="Questrial"/>
                <a:sym typeface="Questrial"/>
              </a:defRPr>
            </a:lvl6pPr>
            <a:lvl7pPr indent="0" lvl="6" marL="0" algn="r">
              <a:spcBef>
                <a:spcPts val="0"/>
              </a:spcBef>
              <a:buNone/>
              <a:defRPr sz="1050">
                <a:solidFill>
                  <a:schemeClr val="accent1"/>
                </a:solidFill>
                <a:latin typeface="Questrial"/>
                <a:ea typeface="Questrial"/>
                <a:cs typeface="Questrial"/>
                <a:sym typeface="Questrial"/>
              </a:defRPr>
            </a:lvl7pPr>
            <a:lvl8pPr indent="0" lvl="7" marL="0" algn="r">
              <a:spcBef>
                <a:spcPts val="0"/>
              </a:spcBef>
              <a:buNone/>
              <a:defRPr sz="1050">
                <a:solidFill>
                  <a:schemeClr val="accent1"/>
                </a:solidFill>
                <a:latin typeface="Questrial"/>
                <a:ea typeface="Questrial"/>
                <a:cs typeface="Questrial"/>
                <a:sym typeface="Questrial"/>
              </a:defRPr>
            </a:lvl8pPr>
            <a:lvl9pPr indent="0" lvl="8" marL="0" algn="r">
              <a:spcBef>
                <a:spcPts val="0"/>
              </a:spcBef>
              <a:buNone/>
              <a:defRPr sz="1050">
                <a:solidFill>
                  <a:schemeClr val="accen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Agenda">
    <p:spTree>
      <p:nvGrpSpPr>
        <p:cNvPr id="37" name="Shape 37"/>
        <p:cNvGrpSpPr/>
        <p:nvPr/>
      </p:nvGrpSpPr>
      <p:grpSpPr>
        <a:xfrm>
          <a:off x="0" y="0"/>
          <a:ext cx="0" cy="0"/>
          <a:chOff x="0" y="0"/>
          <a:chExt cx="0" cy="0"/>
        </a:xfrm>
      </p:grpSpPr>
      <p:sp>
        <p:nvSpPr>
          <p:cNvPr id="38" name="Google Shape;38;p3"/>
          <p:cNvSpPr/>
          <p:nvPr/>
        </p:nvSpPr>
        <p:spPr>
          <a:xfrm>
            <a:off x="-1641" y="5105499"/>
            <a:ext cx="1766251" cy="1750580"/>
          </a:xfrm>
          <a:custGeom>
            <a:rect b="b" l="l" r="r" t="t"/>
            <a:pathLst>
              <a:path extrusionOk="0" h="1750580" w="1766251">
                <a:moveTo>
                  <a:pt x="1766252" y="1750580"/>
                </a:moveTo>
                <a:cubicBezTo>
                  <a:pt x="1681972" y="1528604"/>
                  <a:pt x="1433718" y="1378009"/>
                  <a:pt x="1210595" y="1296786"/>
                </a:cubicBezTo>
                <a:cubicBezTo>
                  <a:pt x="987473" y="1215564"/>
                  <a:pt x="742086" y="1131571"/>
                  <a:pt x="616048" y="930330"/>
                </a:cubicBezTo>
                <a:cubicBezTo>
                  <a:pt x="507974" y="757852"/>
                  <a:pt x="513612" y="536736"/>
                  <a:pt x="429045" y="351549"/>
                </a:cubicBezTo>
                <a:cubicBezTo>
                  <a:pt x="351645" y="181938"/>
                  <a:pt x="179836" y="49115"/>
                  <a:pt x="0" y="0"/>
                </a:cubicBezTo>
                <a:lnTo>
                  <a:pt x="0" y="1748956"/>
                </a:lnTo>
                <a:lnTo>
                  <a:pt x="1766252" y="175058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39" name="Google Shape;39;p3"/>
          <p:cNvGrpSpPr/>
          <p:nvPr/>
        </p:nvGrpSpPr>
        <p:grpSpPr>
          <a:xfrm>
            <a:off x="2150" y="5405627"/>
            <a:ext cx="2003538" cy="1446734"/>
            <a:chOff x="2150" y="5405627"/>
            <a:chExt cx="2003538" cy="1446734"/>
          </a:xfrm>
        </p:grpSpPr>
        <p:sp>
          <p:nvSpPr>
            <p:cNvPr id="40" name="Google Shape;40;p3"/>
            <p:cNvSpPr/>
            <p:nvPr/>
          </p:nvSpPr>
          <p:spPr>
            <a:xfrm>
              <a:off x="2150" y="5405627"/>
              <a:ext cx="2003538" cy="1446734"/>
            </a:xfrm>
            <a:custGeom>
              <a:rect b="b" l="l" r="r" t="t"/>
              <a:pathLst>
                <a:path extrusionOk="0" h="1446734" w="2003538">
                  <a:moveTo>
                    <a:pt x="0" y="615591"/>
                  </a:moveTo>
                  <a:cubicBezTo>
                    <a:pt x="0" y="615591"/>
                    <a:pt x="365596" y="28115"/>
                    <a:pt x="726797" y="1932"/>
                  </a:cubicBezTo>
                  <a:cubicBezTo>
                    <a:pt x="1087997" y="-24250"/>
                    <a:pt x="1719047" y="219512"/>
                    <a:pt x="1875663" y="498057"/>
                  </a:cubicBezTo>
                  <a:cubicBezTo>
                    <a:pt x="2032374" y="776603"/>
                    <a:pt x="2041070" y="1242245"/>
                    <a:pt x="1923536" y="1446734"/>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41" name="Google Shape;41;p3"/>
            <p:cNvSpPr/>
            <p:nvPr/>
          </p:nvSpPr>
          <p:spPr>
            <a:xfrm>
              <a:off x="3615" y="5478445"/>
              <a:ext cx="1977109" cy="1365412"/>
            </a:xfrm>
            <a:custGeom>
              <a:rect b="b" l="l" r="r" t="t"/>
              <a:pathLst>
                <a:path extrusionOk="0" h="1365412" w="1977109">
                  <a:moveTo>
                    <a:pt x="0" y="460118"/>
                  </a:moveTo>
                  <a:cubicBezTo>
                    <a:pt x="0" y="460118"/>
                    <a:pt x="291540" y="29257"/>
                    <a:pt x="783366" y="7566"/>
                  </a:cubicBezTo>
                  <a:cubicBezTo>
                    <a:pt x="1275095" y="-14221"/>
                    <a:pt x="1653783" y="-9826"/>
                    <a:pt x="1827790" y="316593"/>
                  </a:cubicBezTo>
                  <a:cubicBezTo>
                    <a:pt x="2001892" y="643011"/>
                    <a:pt x="1975710" y="1365413"/>
                    <a:pt x="1975710" y="1365413"/>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42" name="Google Shape;42;p3"/>
          <p:cNvSpPr/>
          <p:nvPr/>
        </p:nvSpPr>
        <p:spPr>
          <a:xfrm>
            <a:off x="11460937" y="1755606"/>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43" name="Google Shape;43;p3"/>
          <p:cNvSpPr/>
          <p:nvPr/>
        </p:nvSpPr>
        <p:spPr>
          <a:xfrm>
            <a:off x="9258189" y="-60396"/>
            <a:ext cx="2747434" cy="6923632"/>
          </a:xfrm>
          <a:custGeom>
            <a:rect b="b" l="l" r="r" t="t"/>
            <a:pathLst>
              <a:path extrusionOk="0" h="6923632" w="2747434">
                <a:moveTo>
                  <a:pt x="2534956" y="0"/>
                </a:moveTo>
                <a:cubicBezTo>
                  <a:pt x="2560706" y="51497"/>
                  <a:pt x="2852748" y="661427"/>
                  <a:pt x="2706775" y="979313"/>
                </a:cubicBezTo>
                <a:cubicBezTo>
                  <a:pt x="2560802" y="1297200"/>
                  <a:pt x="1736076" y="1743831"/>
                  <a:pt x="1358077" y="1924263"/>
                </a:cubicBezTo>
                <a:cubicBezTo>
                  <a:pt x="980078" y="2104696"/>
                  <a:pt x="95336" y="2723144"/>
                  <a:pt x="9379" y="3479046"/>
                </a:cubicBezTo>
                <a:cubicBezTo>
                  <a:pt x="-76577" y="4234949"/>
                  <a:pt x="456105" y="4750402"/>
                  <a:pt x="473239" y="5162669"/>
                </a:cubicBezTo>
                <a:cubicBezTo>
                  <a:pt x="490373" y="5575032"/>
                  <a:pt x="456105" y="6605842"/>
                  <a:pt x="791030" y="6923633"/>
                </a:cubicBezTo>
              </a:path>
            </a:pathLst>
          </a:custGeom>
          <a:noFill/>
          <a:ln cap="flat" cmpd="sng" w="159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44" name="Google Shape;44;p3"/>
          <p:cNvGrpSpPr/>
          <p:nvPr/>
        </p:nvGrpSpPr>
        <p:grpSpPr>
          <a:xfrm>
            <a:off x="11303531" y="1529534"/>
            <a:ext cx="891530" cy="3371125"/>
            <a:chOff x="11303531" y="1529534"/>
            <a:chExt cx="891530" cy="3371125"/>
          </a:xfrm>
        </p:grpSpPr>
        <p:sp>
          <p:nvSpPr>
            <p:cNvPr id="45" name="Google Shape;45;p3"/>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46" name="Google Shape;46;p3"/>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47" name="Google Shape;47;p3"/>
          <p:cNvGrpSpPr/>
          <p:nvPr/>
        </p:nvGrpSpPr>
        <p:grpSpPr>
          <a:xfrm>
            <a:off x="-50229" y="-74467"/>
            <a:ext cx="3316071" cy="1446776"/>
            <a:chOff x="-50229" y="-74467"/>
            <a:chExt cx="3316071" cy="1446776"/>
          </a:xfrm>
        </p:grpSpPr>
        <p:sp>
          <p:nvSpPr>
            <p:cNvPr id="48" name="Google Shape;48;p3"/>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49" name="Google Shape;49;p3"/>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50" name="Google Shape;50;p3"/>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51" name="Google Shape;51;p3"/>
          <p:cNvSpPr txBox="1"/>
          <p:nvPr>
            <p:ph idx="1" type="body"/>
          </p:nvPr>
        </p:nvSpPr>
        <p:spPr>
          <a:xfrm>
            <a:off x="3483864" y="529946"/>
            <a:ext cx="8098536" cy="5648911"/>
          </a:xfrm>
          <a:prstGeom prst="rect">
            <a:avLst/>
          </a:prstGeom>
          <a:noFill/>
          <a:ln>
            <a:noFill/>
          </a:ln>
        </p:spPr>
        <p:txBody>
          <a:bodyPr anchorCtr="0" anchor="t" bIns="45700" lIns="91425" spcFirstLastPara="1" rIns="91425" wrap="square" tIns="45700">
            <a:normAutofit/>
          </a:bodyPr>
          <a:lstStyle>
            <a:lvl1pPr indent="-228600" lvl="0" marL="457200" algn="l">
              <a:lnSpc>
                <a:spcPct val="150000"/>
              </a:lnSpc>
              <a:spcBef>
                <a:spcPts val="1000"/>
              </a:spcBef>
              <a:spcAft>
                <a:spcPts val="0"/>
              </a:spcAft>
              <a:buClr>
                <a:schemeClr val="dk1"/>
              </a:buClr>
              <a:buSzPts val="1400"/>
              <a:buNone/>
              <a:defRPr sz="1400">
                <a:solidFill>
                  <a:schemeClr val="dk1"/>
                </a:solidFill>
              </a:defRPr>
            </a:lvl1pPr>
            <a:lvl2pPr indent="-228600" lvl="1" marL="914400" algn="l">
              <a:lnSpc>
                <a:spcPct val="150000"/>
              </a:lnSpc>
              <a:spcBef>
                <a:spcPts val="500"/>
              </a:spcBef>
              <a:spcAft>
                <a:spcPts val="0"/>
              </a:spcAft>
              <a:buClr>
                <a:schemeClr val="dk1"/>
              </a:buClr>
              <a:buSzPts val="1400"/>
              <a:buNone/>
              <a:defRPr sz="1400">
                <a:solidFill>
                  <a:schemeClr val="dk1"/>
                </a:solidFill>
              </a:defRPr>
            </a:lvl2pPr>
            <a:lvl3pPr indent="-228600" lvl="2" marL="1371600" algn="l">
              <a:lnSpc>
                <a:spcPct val="150000"/>
              </a:lnSpc>
              <a:spcBef>
                <a:spcPts val="500"/>
              </a:spcBef>
              <a:spcAft>
                <a:spcPts val="0"/>
              </a:spcAft>
              <a:buClr>
                <a:schemeClr val="dk1"/>
              </a:buClr>
              <a:buSzPts val="1400"/>
              <a:buNone/>
              <a:defRPr sz="1400">
                <a:solidFill>
                  <a:schemeClr val="dk1"/>
                </a:solidFill>
              </a:defRPr>
            </a:lvl3pPr>
            <a:lvl4pPr indent="-228600" lvl="3" marL="1828800" algn="l">
              <a:lnSpc>
                <a:spcPct val="150000"/>
              </a:lnSpc>
              <a:spcBef>
                <a:spcPts val="500"/>
              </a:spcBef>
              <a:spcAft>
                <a:spcPts val="0"/>
              </a:spcAft>
              <a:buClr>
                <a:schemeClr val="dk1"/>
              </a:buClr>
              <a:buSzPts val="1400"/>
              <a:buNone/>
              <a:defRPr sz="1400">
                <a:solidFill>
                  <a:schemeClr val="dk1"/>
                </a:solidFill>
              </a:defRPr>
            </a:lvl4pPr>
            <a:lvl5pPr indent="-228600" lvl="4" marL="2286000" algn="l">
              <a:lnSpc>
                <a:spcPct val="15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2" name="Google Shape;52;p3"/>
          <p:cNvSpPr txBox="1"/>
          <p:nvPr>
            <p:ph type="title"/>
          </p:nvPr>
        </p:nvSpPr>
        <p:spPr>
          <a:xfrm>
            <a:off x="612778" y="525782"/>
            <a:ext cx="2743199" cy="56530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3" name="Google Shape;53;p3"/>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3"/>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3"/>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troduction">
  <p:cSld name="Introduction">
    <p:spTree>
      <p:nvGrpSpPr>
        <p:cNvPr id="56" name="Shape 56"/>
        <p:cNvGrpSpPr/>
        <p:nvPr/>
      </p:nvGrpSpPr>
      <p:grpSpPr>
        <a:xfrm>
          <a:off x="0" y="0"/>
          <a:ext cx="0" cy="0"/>
          <a:chOff x="0" y="0"/>
          <a:chExt cx="0" cy="0"/>
        </a:xfrm>
      </p:grpSpPr>
      <p:sp>
        <p:nvSpPr>
          <p:cNvPr id="57" name="Google Shape;57;p4"/>
          <p:cNvSpPr/>
          <p:nvPr/>
        </p:nvSpPr>
        <p:spPr>
          <a:xfrm>
            <a:off x="-33020" y="-43248"/>
            <a:ext cx="5724449" cy="2616128"/>
          </a:xfrm>
          <a:custGeom>
            <a:rect b="b" l="l" r="r" t="t"/>
            <a:pathLst>
              <a:path extrusionOk="0" h="2616128" w="5724449">
                <a:moveTo>
                  <a:pt x="5724450" y="35225"/>
                </a:moveTo>
                <a:cubicBezTo>
                  <a:pt x="5724450" y="35225"/>
                  <a:pt x="5597908" y="1462796"/>
                  <a:pt x="3094251" y="1434654"/>
                </a:cubicBezTo>
                <a:cubicBezTo>
                  <a:pt x="590594" y="1406513"/>
                  <a:pt x="0" y="2616129"/>
                  <a:pt x="0" y="2616129"/>
                </a:cubicBezTo>
                <a:lnTo>
                  <a:pt x="28142" y="0"/>
                </a:lnTo>
                <a:lnTo>
                  <a:pt x="5724450" y="3522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58" name="Google Shape;58;p4"/>
          <p:cNvSpPr/>
          <p:nvPr/>
        </p:nvSpPr>
        <p:spPr>
          <a:xfrm>
            <a:off x="214124" y="1187440"/>
            <a:ext cx="545008" cy="647483"/>
          </a:xfrm>
          <a:custGeom>
            <a:rect b="b" l="l" r="r" t="t"/>
            <a:pathLst>
              <a:path extrusionOk="0" h="647483" w="545008">
                <a:moveTo>
                  <a:pt x="475811" y="90248"/>
                </a:moveTo>
                <a:cubicBezTo>
                  <a:pt x="409404" y="320"/>
                  <a:pt x="284146" y="-18856"/>
                  <a:pt x="183071" y="17039"/>
                </a:cubicBezTo>
                <a:cubicBezTo>
                  <a:pt x="130361" y="35837"/>
                  <a:pt x="83790" y="68899"/>
                  <a:pt x="52523" y="115659"/>
                </a:cubicBezTo>
                <a:cubicBezTo>
                  <a:pt x="13321" y="174131"/>
                  <a:pt x="-187" y="246017"/>
                  <a:pt x="2" y="315447"/>
                </a:cubicBezTo>
                <a:cubicBezTo>
                  <a:pt x="191" y="381949"/>
                  <a:pt x="9354" y="452702"/>
                  <a:pt x="33253" y="515047"/>
                </a:cubicBezTo>
                <a:cubicBezTo>
                  <a:pt x="55829" y="573992"/>
                  <a:pt x="96732" y="628686"/>
                  <a:pt x="161439" y="643234"/>
                </a:cubicBezTo>
                <a:cubicBezTo>
                  <a:pt x="235781" y="659953"/>
                  <a:pt x="310879" y="624341"/>
                  <a:pt x="373980" y="588634"/>
                </a:cubicBezTo>
                <a:cubicBezTo>
                  <a:pt x="405909" y="570592"/>
                  <a:pt x="436704" y="550282"/>
                  <a:pt x="464098" y="526005"/>
                </a:cubicBezTo>
                <a:cubicBezTo>
                  <a:pt x="486391" y="506262"/>
                  <a:pt x="508117" y="483402"/>
                  <a:pt x="520964" y="456197"/>
                </a:cubicBezTo>
                <a:cubicBezTo>
                  <a:pt x="544580" y="406226"/>
                  <a:pt x="547886" y="347848"/>
                  <a:pt x="543163" y="293532"/>
                </a:cubicBezTo>
                <a:cubicBezTo>
                  <a:pt x="538062" y="234965"/>
                  <a:pt x="523515" y="176115"/>
                  <a:pt x="496310" y="123688"/>
                </a:cubicBezTo>
                <a:cubicBezTo>
                  <a:pt x="490264" y="112069"/>
                  <a:pt x="483368" y="100923"/>
                  <a:pt x="475811" y="90248"/>
                </a:cubicBezTo>
                <a:cubicBezTo>
                  <a:pt x="464098" y="73906"/>
                  <a:pt x="436704" y="89587"/>
                  <a:pt x="448511" y="106212"/>
                </a:cubicBezTo>
                <a:cubicBezTo>
                  <a:pt x="478456" y="147965"/>
                  <a:pt x="495365" y="197936"/>
                  <a:pt x="505095" y="248095"/>
                </a:cubicBezTo>
                <a:cubicBezTo>
                  <a:pt x="514824" y="298444"/>
                  <a:pt x="517564" y="352572"/>
                  <a:pt x="505945" y="402826"/>
                </a:cubicBezTo>
                <a:cubicBezTo>
                  <a:pt x="501033" y="423891"/>
                  <a:pt x="493665" y="444578"/>
                  <a:pt x="480818" y="462243"/>
                </a:cubicBezTo>
                <a:cubicBezTo>
                  <a:pt x="462114" y="487937"/>
                  <a:pt x="436798" y="509663"/>
                  <a:pt x="411104" y="527989"/>
                </a:cubicBezTo>
                <a:cubicBezTo>
                  <a:pt x="383804" y="547448"/>
                  <a:pt x="354521" y="564262"/>
                  <a:pt x="324576" y="579377"/>
                </a:cubicBezTo>
                <a:cubicBezTo>
                  <a:pt x="293498" y="595152"/>
                  <a:pt x="260530" y="608660"/>
                  <a:pt x="225957" y="614045"/>
                </a:cubicBezTo>
                <a:cubicBezTo>
                  <a:pt x="194217" y="619051"/>
                  <a:pt x="161156" y="615178"/>
                  <a:pt x="133195" y="598553"/>
                </a:cubicBezTo>
                <a:cubicBezTo>
                  <a:pt x="110051" y="584856"/>
                  <a:pt x="92670" y="563885"/>
                  <a:pt x="79445" y="540741"/>
                </a:cubicBezTo>
                <a:cubicBezTo>
                  <a:pt x="50540" y="489920"/>
                  <a:pt x="39771" y="428897"/>
                  <a:pt x="34197" y="371370"/>
                </a:cubicBezTo>
                <a:cubicBezTo>
                  <a:pt x="27963" y="306946"/>
                  <a:pt x="30419" y="239972"/>
                  <a:pt x="54507" y="179138"/>
                </a:cubicBezTo>
                <a:cubicBezTo>
                  <a:pt x="74250" y="129073"/>
                  <a:pt x="109484" y="88548"/>
                  <a:pt x="156716" y="62949"/>
                </a:cubicBezTo>
                <a:cubicBezTo>
                  <a:pt x="237481" y="19212"/>
                  <a:pt x="352915" y="16567"/>
                  <a:pt x="424423" y="80235"/>
                </a:cubicBezTo>
                <a:cubicBezTo>
                  <a:pt x="433208" y="88076"/>
                  <a:pt x="441332" y="96672"/>
                  <a:pt x="448322" y="106118"/>
                </a:cubicBezTo>
                <a:cubicBezTo>
                  <a:pt x="460414" y="122365"/>
                  <a:pt x="487902" y="106685"/>
                  <a:pt x="475811" y="9024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59" name="Google Shape;59;p4"/>
          <p:cNvGrpSpPr/>
          <p:nvPr/>
        </p:nvGrpSpPr>
        <p:grpSpPr>
          <a:xfrm>
            <a:off x="-50229" y="-74467"/>
            <a:ext cx="3316071" cy="1446776"/>
            <a:chOff x="-50229" y="-74467"/>
            <a:chExt cx="3316071" cy="1446776"/>
          </a:xfrm>
        </p:grpSpPr>
        <p:sp>
          <p:nvSpPr>
            <p:cNvPr id="60" name="Google Shape;60;p4"/>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61" name="Google Shape;61;p4"/>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62" name="Google Shape;62;p4"/>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63" name="Google Shape;63;p4"/>
          <p:cNvSpPr/>
          <p:nvPr/>
        </p:nvSpPr>
        <p:spPr>
          <a:xfrm>
            <a:off x="-1641" y="5105499"/>
            <a:ext cx="1766251" cy="1750580"/>
          </a:xfrm>
          <a:custGeom>
            <a:rect b="b" l="l" r="r" t="t"/>
            <a:pathLst>
              <a:path extrusionOk="0" h="1750580" w="1766251">
                <a:moveTo>
                  <a:pt x="1766252" y="1750580"/>
                </a:moveTo>
                <a:cubicBezTo>
                  <a:pt x="1681972" y="1528604"/>
                  <a:pt x="1433718" y="1378009"/>
                  <a:pt x="1210595" y="1296786"/>
                </a:cubicBezTo>
                <a:cubicBezTo>
                  <a:pt x="987473" y="1215564"/>
                  <a:pt x="742086" y="1131571"/>
                  <a:pt x="616048" y="930330"/>
                </a:cubicBezTo>
                <a:cubicBezTo>
                  <a:pt x="507974" y="757852"/>
                  <a:pt x="513612" y="536736"/>
                  <a:pt x="429045" y="351549"/>
                </a:cubicBezTo>
                <a:cubicBezTo>
                  <a:pt x="351645" y="181938"/>
                  <a:pt x="179836" y="49115"/>
                  <a:pt x="0" y="0"/>
                </a:cubicBezTo>
                <a:lnTo>
                  <a:pt x="0" y="1748956"/>
                </a:lnTo>
                <a:lnTo>
                  <a:pt x="1766252" y="175058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64" name="Google Shape;64;p4"/>
          <p:cNvGrpSpPr/>
          <p:nvPr/>
        </p:nvGrpSpPr>
        <p:grpSpPr>
          <a:xfrm>
            <a:off x="2150" y="5405627"/>
            <a:ext cx="2003538" cy="1446734"/>
            <a:chOff x="2150" y="5405627"/>
            <a:chExt cx="2003538" cy="1446734"/>
          </a:xfrm>
        </p:grpSpPr>
        <p:sp>
          <p:nvSpPr>
            <p:cNvPr id="65" name="Google Shape;65;p4"/>
            <p:cNvSpPr/>
            <p:nvPr/>
          </p:nvSpPr>
          <p:spPr>
            <a:xfrm>
              <a:off x="2150" y="5405627"/>
              <a:ext cx="2003538" cy="1446734"/>
            </a:xfrm>
            <a:custGeom>
              <a:rect b="b" l="l" r="r" t="t"/>
              <a:pathLst>
                <a:path extrusionOk="0" h="1446734" w="2003538">
                  <a:moveTo>
                    <a:pt x="0" y="615591"/>
                  </a:moveTo>
                  <a:cubicBezTo>
                    <a:pt x="0" y="615591"/>
                    <a:pt x="365596" y="28115"/>
                    <a:pt x="726797" y="1932"/>
                  </a:cubicBezTo>
                  <a:cubicBezTo>
                    <a:pt x="1087997" y="-24250"/>
                    <a:pt x="1719047" y="219512"/>
                    <a:pt x="1875663" y="498057"/>
                  </a:cubicBezTo>
                  <a:cubicBezTo>
                    <a:pt x="2032374" y="776603"/>
                    <a:pt x="2041070" y="1242245"/>
                    <a:pt x="1923536" y="1446734"/>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66" name="Google Shape;66;p4"/>
            <p:cNvSpPr/>
            <p:nvPr/>
          </p:nvSpPr>
          <p:spPr>
            <a:xfrm>
              <a:off x="3615" y="5478445"/>
              <a:ext cx="1977109" cy="1365412"/>
            </a:xfrm>
            <a:custGeom>
              <a:rect b="b" l="l" r="r" t="t"/>
              <a:pathLst>
                <a:path extrusionOk="0" h="1365412" w="1977109">
                  <a:moveTo>
                    <a:pt x="0" y="460118"/>
                  </a:moveTo>
                  <a:cubicBezTo>
                    <a:pt x="0" y="460118"/>
                    <a:pt x="291540" y="29257"/>
                    <a:pt x="783366" y="7566"/>
                  </a:cubicBezTo>
                  <a:cubicBezTo>
                    <a:pt x="1275095" y="-14221"/>
                    <a:pt x="1653783" y="-9826"/>
                    <a:pt x="1827790" y="316593"/>
                  </a:cubicBezTo>
                  <a:cubicBezTo>
                    <a:pt x="2001892" y="643011"/>
                    <a:pt x="1975710" y="1365413"/>
                    <a:pt x="1975710" y="1365413"/>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67" name="Google Shape;67;p4"/>
          <p:cNvSpPr/>
          <p:nvPr/>
        </p:nvSpPr>
        <p:spPr>
          <a:xfrm>
            <a:off x="11460937" y="1755606"/>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68" name="Google Shape;68;p4"/>
          <p:cNvSpPr/>
          <p:nvPr/>
        </p:nvSpPr>
        <p:spPr>
          <a:xfrm>
            <a:off x="9258189" y="-60396"/>
            <a:ext cx="2747434" cy="6923632"/>
          </a:xfrm>
          <a:custGeom>
            <a:rect b="b" l="l" r="r" t="t"/>
            <a:pathLst>
              <a:path extrusionOk="0" h="6923632" w="2747434">
                <a:moveTo>
                  <a:pt x="2534956" y="0"/>
                </a:moveTo>
                <a:cubicBezTo>
                  <a:pt x="2560706" y="51497"/>
                  <a:pt x="2852748" y="661427"/>
                  <a:pt x="2706775" y="979313"/>
                </a:cubicBezTo>
                <a:cubicBezTo>
                  <a:pt x="2560802" y="1297200"/>
                  <a:pt x="1736076" y="1743831"/>
                  <a:pt x="1358077" y="1924263"/>
                </a:cubicBezTo>
                <a:cubicBezTo>
                  <a:pt x="980078" y="2104696"/>
                  <a:pt x="95336" y="2723144"/>
                  <a:pt x="9379" y="3479046"/>
                </a:cubicBezTo>
                <a:cubicBezTo>
                  <a:pt x="-76577" y="4234949"/>
                  <a:pt x="456105" y="4750402"/>
                  <a:pt x="473239" y="5162669"/>
                </a:cubicBezTo>
                <a:cubicBezTo>
                  <a:pt x="490373" y="5575032"/>
                  <a:pt x="456105" y="6605842"/>
                  <a:pt x="791030" y="6923633"/>
                </a:cubicBezTo>
              </a:path>
            </a:pathLst>
          </a:custGeom>
          <a:noFill/>
          <a:ln cap="flat" cmpd="sng" w="159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69" name="Google Shape;69;p4"/>
          <p:cNvGrpSpPr/>
          <p:nvPr/>
        </p:nvGrpSpPr>
        <p:grpSpPr>
          <a:xfrm>
            <a:off x="11303531" y="1529534"/>
            <a:ext cx="891530" cy="3371125"/>
            <a:chOff x="11303531" y="1529534"/>
            <a:chExt cx="891530" cy="3371125"/>
          </a:xfrm>
        </p:grpSpPr>
        <p:sp>
          <p:nvSpPr>
            <p:cNvPr id="70" name="Google Shape;70;p4"/>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71" name="Google Shape;71;p4"/>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72" name="Google Shape;72;p4"/>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4"/>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4"/>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
        <p:nvSpPr>
          <p:cNvPr id="75" name="Google Shape;75;p4"/>
          <p:cNvSpPr txBox="1"/>
          <p:nvPr>
            <p:ph idx="1" type="body"/>
          </p:nvPr>
        </p:nvSpPr>
        <p:spPr>
          <a:xfrm>
            <a:off x="612948" y="1939924"/>
            <a:ext cx="10969451" cy="4238933"/>
          </a:xfrm>
          <a:prstGeom prst="rect">
            <a:avLst/>
          </a:prstGeom>
          <a:noFill/>
          <a:ln>
            <a:noFill/>
          </a:ln>
        </p:spPr>
        <p:txBody>
          <a:bodyPr anchorCtr="0" anchor="t" bIns="45700" lIns="91425" spcFirstLastPara="1" rIns="91425" wrap="square" tIns="45700">
            <a:normAutofit/>
          </a:bodyPr>
          <a:lstStyle>
            <a:lvl1pPr indent="-228600" lvl="0" marL="457200" algn="l">
              <a:lnSpc>
                <a:spcPct val="150000"/>
              </a:lnSpc>
              <a:spcBef>
                <a:spcPts val="1000"/>
              </a:spcBef>
              <a:spcAft>
                <a:spcPts val="0"/>
              </a:spcAft>
              <a:buClr>
                <a:schemeClr val="dk1"/>
              </a:buClr>
              <a:buSzPts val="1400"/>
              <a:buNone/>
              <a:defRPr sz="1400">
                <a:solidFill>
                  <a:schemeClr val="dk1"/>
                </a:solidFill>
              </a:defRPr>
            </a:lvl1pPr>
            <a:lvl2pPr indent="-228600" lvl="1" marL="914400" algn="l">
              <a:lnSpc>
                <a:spcPct val="150000"/>
              </a:lnSpc>
              <a:spcBef>
                <a:spcPts val="500"/>
              </a:spcBef>
              <a:spcAft>
                <a:spcPts val="0"/>
              </a:spcAft>
              <a:buClr>
                <a:schemeClr val="dk1"/>
              </a:buClr>
              <a:buSzPts val="1400"/>
              <a:buNone/>
              <a:defRPr sz="1400">
                <a:solidFill>
                  <a:schemeClr val="dk1"/>
                </a:solidFill>
              </a:defRPr>
            </a:lvl2pPr>
            <a:lvl3pPr indent="-228600" lvl="2" marL="1371600" algn="l">
              <a:lnSpc>
                <a:spcPct val="150000"/>
              </a:lnSpc>
              <a:spcBef>
                <a:spcPts val="500"/>
              </a:spcBef>
              <a:spcAft>
                <a:spcPts val="0"/>
              </a:spcAft>
              <a:buClr>
                <a:schemeClr val="dk1"/>
              </a:buClr>
              <a:buSzPts val="1400"/>
              <a:buNone/>
              <a:defRPr sz="1400">
                <a:solidFill>
                  <a:schemeClr val="dk1"/>
                </a:solidFill>
              </a:defRPr>
            </a:lvl3pPr>
            <a:lvl4pPr indent="-228600" lvl="3" marL="1828800" algn="l">
              <a:lnSpc>
                <a:spcPct val="150000"/>
              </a:lnSpc>
              <a:spcBef>
                <a:spcPts val="500"/>
              </a:spcBef>
              <a:spcAft>
                <a:spcPts val="0"/>
              </a:spcAft>
              <a:buClr>
                <a:schemeClr val="dk1"/>
              </a:buClr>
              <a:buSzPts val="1400"/>
              <a:buNone/>
              <a:defRPr sz="1400">
                <a:solidFill>
                  <a:schemeClr val="dk1"/>
                </a:solidFill>
              </a:defRPr>
            </a:lvl4pPr>
            <a:lvl5pPr indent="-228600" lvl="4" marL="2286000" algn="l">
              <a:lnSpc>
                <a:spcPct val="15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6" name="Google Shape;76;p4"/>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Slide 01">
  <p:cSld name="Content Slide 01">
    <p:spTree>
      <p:nvGrpSpPr>
        <p:cNvPr id="77" name="Shape 77"/>
        <p:cNvGrpSpPr/>
        <p:nvPr/>
      </p:nvGrpSpPr>
      <p:grpSpPr>
        <a:xfrm>
          <a:off x="0" y="0"/>
          <a:ext cx="0" cy="0"/>
          <a:chOff x="0" y="0"/>
          <a:chExt cx="0" cy="0"/>
        </a:xfrm>
      </p:grpSpPr>
      <p:sp>
        <p:nvSpPr>
          <p:cNvPr id="78" name="Google Shape;78;p5"/>
          <p:cNvSpPr/>
          <p:nvPr/>
        </p:nvSpPr>
        <p:spPr>
          <a:xfrm>
            <a:off x="222154" y="197033"/>
            <a:ext cx="1730598" cy="1472358"/>
          </a:xfrm>
          <a:custGeom>
            <a:rect b="b" l="l" r="r" t="t"/>
            <a:pathLst>
              <a:path extrusionOk="0" h="1472358" w="1730598">
                <a:moveTo>
                  <a:pt x="70078" y="544165"/>
                </a:moveTo>
                <a:cubicBezTo>
                  <a:pt x="117938" y="355405"/>
                  <a:pt x="97645" y="-102999"/>
                  <a:pt x="882455" y="20959"/>
                </a:cubicBezTo>
                <a:cubicBezTo>
                  <a:pt x="1667265" y="144916"/>
                  <a:pt x="1873829" y="557949"/>
                  <a:pt x="1639793" y="915942"/>
                </a:cubicBezTo>
                <a:cubicBezTo>
                  <a:pt x="1405757" y="1273936"/>
                  <a:pt x="1185410" y="1549323"/>
                  <a:pt x="731026" y="1452933"/>
                </a:cubicBezTo>
                <a:cubicBezTo>
                  <a:pt x="276642" y="1356542"/>
                  <a:pt x="-177742" y="1521755"/>
                  <a:pt x="70078" y="54416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79" name="Google Shape;79;p5"/>
          <p:cNvSpPr/>
          <p:nvPr/>
        </p:nvSpPr>
        <p:spPr>
          <a:xfrm>
            <a:off x="-45833" y="3729089"/>
            <a:ext cx="3164604" cy="3136559"/>
          </a:xfrm>
          <a:custGeom>
            <a:rect b="b" l="l" r="r" t="t"/>
            <a:pathLst>
              <a:path extrusionOk="0" h="3136559" w="3164604">
                <a:moveTo>
                  <a:pt x="3164605" y="3136560"/>
                </a:moveTo>
                <a:cubicBezTo>
                  <a:pt x="3013559" y="2738747"/>
                  <a:pt x="2568843" y="2469007"/>
                  <a:pt x="2169020" y="2323512"/>
                </a:cubicBezTo>
                <a:cubicBezTo>
                  <a:pt x="1769196" y="2178017"/>
                  <a:pt x="1329649" y="2027545"/>
                  <a:pt x="1103750" y="1666967"/>
                </a:cubicBezTo>
                <a:cubicBezTo>
                  <a:pt x="910108" y="1357887"/>
                  <a:pt x="920254" y="961701"/>
                  <a:pt x="768729" y="629935"/>
                </a:cubicBezTo>
                <a:cubicBezTo>
                  <a:pt x="630030" y="326023"/>
                  <a:pt x="322194" y="87967"/>
                  <a:pt x="0" y="0"/>
                </a:cubicBezTo>
                <a:lnTo>
                  <a:pt x="0" y="3133688"/>
                </a:lnTo>
                <a:lnTo>
                  <a:pt x="3164605" y="313656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80" name="Google Shape;80;p5"/>
          <p:cNvGrpSpPr/>
          <p:nvPr/>
        </p:nvGrpSpPr>
        <p:grpSpPr>
          <a:xfrm>
            <a:off x="-65448" y="4285968"/>
            <a:ext cx="3605300" cy="2592105"/>
            <a:chOff x="-65448" y="4285968"/>
            <a:chExt cx="3605300" cy="2592105"/>
          </a:xfrm>
        </p:grpSpPr>
        <p:sp>
          <p:nvSpPr>
            <p:cNvPr id="81" name="Google Shape;81;p5"/>
            <p:cNvSpPr/>
            <p:nvPr/>
          </p:nvSpPr>
          <p:spPr>
            <a:xfrm>
              <a:off x="-49846" y="4285968"/>
              <a:ext cx="3589698" cy="2592105"/>
            </a:xfrm>
            <a:custGeom>
              <a:rect b="b" l="l" r="r" t="t"/>
              <a:pathLst>
                <a:path extrusionOk="0" h="2592105" w="3589698">
                  <a:moveTo>
                    <a:pt x="0" y="1102890"/>
                  </a:moveTo>
                  <a:cubicBezTo>
                    <a:pt x="0" y="1102890"/>
                    <a:pt x="655013" y="50255"/>
                    <a:pt x="1302177" y="3448"/>
                  </a:cubicBezTo>
                  <a:cubicBezTo>
                    <a:pt x="1949342" y="-43359"/>
                    <a:pt x="3079989" y="393316"/>
                    <a:pt x="3360640" y="892306"/>
                  </a:cubicBezTo>
                  <a:cubicBezTo>
                    <a:pt x="3641387" y="1391295"/>
                    <a:pt x="3656894" y="2225688"/>
                    <a:pt x="3446406" y="2592105"/>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82" name="Google Shape;82;p5"/>
            <p:cNvSpPr/>
            <p:nvPr/>
          </p:nvSpPr>
          <p:spPr>
            <a:xfrm>
              <a:off x="-65448" y="4416211"/>
              <a:ext cx="3542501" cy="2446355"/>
            </a:xfrm>
            <a:custGeom>
              <a:rect b="b" l="l" r="r" t="t"/>
              <a:pathLst>
                <a:path extrusionOk="0" h="2446355" w="3542501">
                  <a:moveTo>
                    <a:pt x="0" y="824473"/>
                  </a:moveTo>
                  <a:cubicBezTo>
                    <a:pt x="0" y="824473"/>
                    <a:pt x="522441" y="52489"/>
                    <a:pt x="1403545" y="13531"/>
                  </a:cubicBezTo>
                  <a:cubicBezTo>
                    <a:pt x="2284650" y="-25427"/>
                    <a:pt x="2963019" y="-17674"/>
                    <a:pt x="3274875" y="567177"/>
                  </a:cubicBezTo>
                  <a:cubicBezTo>
                    <a:pt x="3586731" y="1152027"/>
                    <a:pt x="3540020" y="2446356"/>
                    <a:pt x="3540020" y="2446356"/>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83" name="Google Shape;83;p5"/>
          <p:cNvGrpSpPr/>
          <p:nvPr/>
        </p:nvGrpSpPr>
        <p:grpSpPr>
          <a:xfrm>
            <a:off x="-50229" y="-74467"/>
            <a:ext cx="4715272" cy="2080359"/>
            <a:chOff x="-50229" y="-74467"/>
            <a:chExt cx="4715272" cy="2080359"/>
          </a:xfrm>
        </p:grpSpPr>
        <p:sp>
          <p:nvSpPr>
            <p:cNvPr id="84" name="Google Shape;84;p5"/>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85" name="Google Shape;85;p5"/>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86" name="Google Shape;86;p5"/>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87" name="Google Shape;87;p5"/>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88" name="Google Shape;88;p5"/>
          <p:cNvSpPr/>
          <p:nvPr/>
        </p:nvSpPr>
        <p:spPr>
          <a:xfrm>
            <a:off x="11460937" y="1755606"/>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89" name="Google Shape;89;p5"/>
          <p:cNvGrpSpPr/>
          <p:nvPr/>
        </p:nvGrpSpPr>
        <p:grpSpPr>
          <a:xfrm>
            <a:off x="11303531" y="1529534"/>
            <a:ext cx="891530" cy="3371125"/>
            <a:chOff x="11303531" y="1529534"/>
            <a:chExt cx="891530" cy="3371125"/>
          </a:xfrm>
        </p:grpSpPr>
        <p:sp>
          <p:nvSpPr>
            <p:cNvPr id="90" name="Google Shape;90;p5"/>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91" name="Google Shape;91;p5"/>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92" name="Google Shape;92;p5"/>
          <p:cNvSpPr/>
          <p:nvPr/>
        </p:nvSpPr>
        <p:spPr>
          <a:xfrm>
            <a:off x="9372489" y="-34996"/>
            <a:ext cx="2747434" cy="6923632"/>
          </a:xfrm>
          <a:custGeom>
            <a:rect b="b" l="l" r="r" t="t"/>
            <a:pathLst>
              <a:path extrusionOk="0" h="6923632" w="2747434">
                <a:moveTo>
                  <a:pt x="2534956" y="0"/>
                </a:moveTo>
                <a:cubicBezTo>
                  <a:pt x="2560706" y="51497"/>
                  <a:pt x="2852748" y="661427"/>
                  <a:pt x="2706775" y="979313"/>
                </a:cubicBezTo>
                <a:cubicBezTo>
                  <a:pt x="2560802" y="1297200"/>
                  <a:pt x="1736076" y="1743831"/>
                  <a:pt x="1358077" y="1924263"/>
                </a:cubicBezTo>
                <a:cubicBezTo>
                  <a:pt x="980078" y="2104696"/>
                  <a:pt x="95336" y="2723144"/>
                  <a:pt x="9379" y="3479046"/>
                </a:cubicBezTo>
                <a:cubicBezTo>
                  <a:pt x="-76577" y="4234949"/>
                  <a:pt x="456105" y="4750402"/>
                  <a:pt x="473239" y="5162669"/>
                </a:cubicBezTo>
                <a:cubicBezTo>
                  <a:pt x="490373" y="5575032"/>
                  <a:pt x="456105" y="6605842"/>
                  <a:pt x="791030" y="6923633"/>
                </a:cubicBezTo>
              </a:path>
            </a:pathLst>
          </a:custGeom>
          <a:noFill/>
          <a:ln cap="flat" cmpd="sng" w="159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93" name="Google Shape;93;p5"/>
          <p:cNvSpPr txBox="1"/>
          <p:nvPr>
            <p:ph idx="1" type="body"/>
          </p:nvPr>
        </p:nvSpPr>
        <p:spPr>
          <a:xfrm>
            <a:off x="612948" y="1939924"/>
            <a:ext cx="10969451" cy="4238933"/>
          </a:xfrm>
          <a:prstGeom prst="rect">
            <a:avLst/>
          </a:prstGeom>
          <a:noFill/>
          <a:ln>
            <a:noFill/>
          </a:ln>
        </p:spPr>
        <p:txBody>
          <a:bodyPr anchorCtr="0" anchor="t" bIns="45700" lIns="91425" spcFirstLastPara="1" rIns="91425" wrap="square" tIns="45700">
            <a:normAutofit/>
          </a:bodyPr>
          <a:lstStyle>
            <a:lvl1pPr indent="-228600" lvl="0" marL="457200" algn="l">
              <a:lnSpc>
                <a:spcPct val="150000"/>
              </a:lnSpc>
              <a:spcBef>
                <a:spcPts val="1000"/>
              </a:spcBef>
              <a:spcAft>
                <a:spcPts val="0"/>
              </a:spcAft>
              <a:buClr>
                <a:schemeClr val="dk1"/>
              </a:buClr>
              <a:buSzPts val="1400"/>
              <a:buNone/>
              <a:defRPr sz="1400">
                <a:solidFill>
                  <a:schemeClr val="dk1"/>
                </a:solidFill>
              </a:defRPr>
            </a:lvl1pPr>
            <a:lvl2pPr indent="-228600" lvl="1" marL="914400" algn="l">
              <a:lnSpc>
                <a:spcPct val="150000"/>
              </a:lnSpc>
              <a:spcBef>
                <a:spcPts val="500"/>
              </a:spcBef>
              <a:spcAft>
                <a:spcPts val="0"/>
              </a:spcAft>
              <a:buClr>
                <a:schemeClr val="dk1"/>
              </a:buClr>
              <a:buSzPts val="1400"/>
              <a:buNone/>
              <a:defRPr sz="1400">
                <a:solidFill>
                  <a:schemeClr val="dk1"/>
                </a:solidFill>
              </a:defRPr>
            </a:lvl2pPr>
            <a:lvl3pPr indent="-228600" lvl="2" marL="1371600" algn="l">
              <a:lnSpc>
                <a:spcPct val="150000"/>
              </a:lnSpc>
              <a:spcBef>
                <a:spcPts val="500"/>
              </a:spcBef>
              <a:spcAft>
                <a:spcPts val="0"/>
              </a:spcAft>
              <a:buClr>
                <a:schemeClr val="dk1"/>
              </a:buClr>
              <a:buSzPts val="1400"/>
              <a:buNone/>
              <a:defRPr sz="1400">
                <a:solidFill>
                  <a:schemeClr val="dk1"/>
                </a:solidFill>
              </a:defRPr>
            </a:lvl3pPr>
            <a:lvl4pPr indent="-228600" lvl="3" marL="1828800" algn="l">
              <a:lnSpc>
                <a:spcPct val="150000"/>
              </a:lnSpc>
              <a:spcBef>
                <a:spcPts val="500"/>
              </a:spcBef>
              <a:spcAft>
                <a:spcPts val="0"/>
              </a:spcAft>
              <a:buClr>
                <a:schemeClr val="dk1"/>
              </a:buClr>
              <a:buSzPts val="1400"/>
              <a:buNone/>
              <a:defRPr sz="1400">
                <a:solidFill>
                  <a:schemeClr val="dk1"/>
                </a:solidFill>
              </a:defRPr>
            </a:lvl4pPr>
            <a:lvl5pPr indent="-228600" lvl="4" marL="2286000" algn="l">
              <a:lnSpc>
                <a:spcPct val="15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4" name="Google Shape;94;p5"/>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5" name="Google Shape;95;p5"/>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5"/>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5"/>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Slide 02">
  <p:cSld name="Content Slide 02">
    <p:spTree>
      <p:nvGrpSpPr>
        <p:cNvPr id="98" name="Shape 98"/>
        <p:cNvGrpSpPr/>
        <p:nvPr/>
      </p:nvGrpSpPr>
      <p:grpSpPr>
        <a:xfrm>
          <a:off x="0" y="0"/>
          <a:ext cx="0" cy="0"/>
          <a:chOff x="0" y="0"/>
          <a:chExt cx="0" cy="0"/>
        </a:xfrm>
      </p:grpSpPr>
      <p:sp>
        <p:nvSpPr>
          <p:cNvPr id="99" name="Google Shape;99;p6"/>
          <p:cNvSpPr/>
          <p:nvPr/>
        </p:nvSpPr>
        <p:spPr>
          <a:xfrm flipH="1">
            <a:off x="-32272" y="5017553"/>
            <a:ext cx="3004071" cy="1860519"/>
          </a:xfrm>
          <a:custGeom>
            <a:rect b="b" l="l" r="r" t="t"/>
            <a:pathLst>
              <a:path extrusionOk="0" h="2934200" w="4737681">
                <a:moveTo>
                  <a:pt x="204496" y="2934200"/>
                </a:moveTo>
                <a:cubicBezTo>
                  <a:pt x="-82499" y="2725906"/>
                  <a:pt x="-61784" y="2193441"/>
                  <a:pt x="231266" y="1993755"/>
                </a:cubicBezTo>
                <a:cubicBezTo>
                  <a:pt x="550802" y="1776096"/>
                  <a:pt x="976943" y="1938040"/>
                  <a:pt x="1361937" y="1973986"/>
                </a:cubicBezTo>
                <a:cubicBezTo>
                  <a:pt x="1952009" y="2029039"/>
                  <a:pt x="2561567" y="1735800"/>
                  <a:pt x="2886778" y="1240321"/>
                </a:cubicBezTo>
                <a:cubicBezTo>
                  <a:pt x="3046357" y="997217"/>
                  <a:pt x="3141234" y="712113"/>
                  <a:pt x="3329663" y="490671"/>
                </a:cubicBezTo>
                <a:cubicBezTo>
                  <a:pt x="3655253" y="108042"/>
                  <a:pt x="4235487" y="-13416"/>
                  <a:pt x="4737682" y="1151"/>
                </a:cubicBezTo>
                <a:lnTo>
                  <a:pt x="4737682" y="2934200"/>
                </a:lnTo>
                <a:lnTo>
                  <a:pt x="204496" y="293420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00" name="Google Shape;100;p6"/>
          <p:cNvSpPr/>
          <p:nvPr/>
        </p:nvSpPr>
        <p:spPr>
          <a:xfrm>
            <a:off x="11477286" y="1800603"/>
            <a:ext cx="745147" cy="2654538"/>
          </a:xfrm>
          <a:custGeom>
            <a:rect b="b" l="l" r="r" t="t"/>
            <a:pathLst>
              <a:path extrusionOk="0" h="2654538" w="745147">
                <a:moveTo>
                  <a:pt x="745148" y="2654539"/>
                </a:moveTo>
                <a:cubicBezTo>
                  <a:pt x="745148" y="2654539"/>
                  <a:pt x="-24862" y="2150703"/>
                  <a:pt x="619" y="892582"/>
                </a:cubicBezTo>
                <a:cubicBezTo>
                  <a:pt x="9144" y="399545"/>
                  <a:pt x="740222" y="0"/>
                  <a:pt x="740222" y="0"/>
                </a:cubicBezTo>
                <a:lnTo>
                  <a:pt x="745148" y="2654539"/>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01" name="Google Shape;101;p6"/>
          <p:cNvSpPr/>
          <p:nvPr/>
        </p:nvSpPr>
        <p:spPr>
          <a:xfrm>
            <a:off x="8990481" y="3504"/>
            <a:ext cx="2718721" cy="6851558"/>
          </a:xfrm>
          <a:custGeom>
            <a:rect b="b" l="l" r="r" t="t"/>
            <a:pathLst>
              <a:path extrusionOk="0" h="6851558" w="2718721">
                <a:moveTo>
                  <a:pt x="2508456" y="0"/>
                </a:moveTo>
                <a:cubicBezTo>
                  <a:pt x="2533936" y="50961"/>
                  <a:pt x="2822939" y="654541"/>
                  <a:pt x="2678485" y="969119"/>
                </a:cubicBezTo>
                <a:cubicBezTo>
                  <a:pt x="2533936" y="1283602"/>
                  <a:pt x="1717891" y="1725677"/>
                  <a:pt x="1343827" y="1904232"/>
                </a:cubicBezTo>
                <a:cubicBezTo>
                  <a:pt x="969763" y="2082786"/>
                  <a:pt x="94231" y="2694702"/>
                  <a:pt x="9264" y="3442830"/>
                </a:cubicBezTo>
                <a:cubicBezTo>
                  <a:pt x="-75703" y="4190958"/>
                  <a:pt x="451340" y="4700951"/>
                  <a:pt x="468295" y="5108926"/>
                </a:cubicBezTo>
                <a:cubicBezTo>
                  <a:pt x="485251" y="5516996"/>
                  <a:pt x="451340" y="6537076"/>
                  <a:pt x="782778" y="6851559"/>
                </a:cubicBezTo>
              </a:path>
            </a:pathLst>
          </a:custGeom>
          <a:noFill/>
          <a:ln cap="flat" cmpd="sng" w="157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102" name="Google Shape;102;p6"/>
          <p:cNvGrpSpPr/>
          <p:nvPr/>
        </p:nvGrpSpPr>
        <p:grpSpPr>
          <a:xfrm>
            <a:off x="11359223" y="1576884"/>
            <a:ext cx="882282" cy="3336031"/>
            <a:chOff x="11308423" y="1576884"/>
            <a:chExt cx="882282" cy="3336031"/>
          </a:xfrm>
        </p:grpSpPr>
        <p:sp>
          <p:nvSpPr>
            <p:cNvPr id="103" name="Google Shape;103;p6"/>
            <p:cNvSpPr/>
            <p:nvPr/>
          </p:nvSpPr>
          <p:spPr>
            <a:xfrm>
              <a:off x="11308423" y="1879115"/>
              <a:ext cx="862171" cy="3033800"/>
            </a:xfrm>
            <a:custGeom>
              <a:rect b="b" l="l" r="r" t="t"/>
              <a:pathLst>
                <a:path extrusionOk="0" h="3033800" w="862171">
                  <a:moveTo>
                    <a:pt x="840099" y="772"/>
                  </a:moveTo>
                  <a:cubicBezTo>
                    <a:pt x="623465" y="71815"/>
                    <a:pt x="442543" y="223752"/>
                    <a:pt x="312393" y="408558"/>
                  </a:cubicBezTo>
                  <a:cubicBezTo>
                    <a:pt x="165192" y="617518"/>
                    <a:pt x="85434" y="866926"/>
                    <a:pt x="42240" y="1116807"/>
                  </a:cubicBezTo>
                  <a:cubicBezTo>
                    <a:pt x="-2754" y="1377392"/>
                    <a:pt x="-15825" y="1646124"/>
                    <a:pt x="22822" y="1908319"/>
                  </a:cubicBezTo>
                  <a:cubicBezTo>
                    <a:pt x="58059" y="2147686"/>
                    <a:pt x="139806" y="2380896"/>
                    <a:pt x="278197" y="2580574"/>
                  </a:cubicBezTo>
                  <a:cubicBezTo>
                    <a:pt x="402570" y="2759980"/>
                    <a:pt x="570231" y="2912296"/>
                    <a:pt x="770287" y="3002473"/>
                  </a:cubicBezTo>
                  <a:cubicBezTo>
                    <a:pt x="794821" y="3013461"/>
                    <a:pt x="819638" y="3023597"/>
                    <a:pt x="844930" y="3032879"/>
                  </a:cubicBezTo>
                  <a:cubicBezTo>
                    <a:pt x="862169" y="3039131"/>
                    <a:pt x="869558" y="3011756"/>
                    <a:pt x="852507" y="3005504"/>
                  </a:cubicBezTo>
                  <a:cubicBezTo>
                    <a:pt x="650083" y="2931620"/>
                    <a:pt x="476644" y="2793228"/>
                    <a:pt x="345072" y="2623957"/>
                  </a:cubicBezTo>
                  <a:cubicBezTo>
                    <a:pt x="202323" y="2440193"/>
                    <a:pt x="111957" y="2222139"/>
                    <a:pt x="66584" y="1994802"/>
                  </a:cubicBezTo>
                  <a:cubicBezTo>
                    <a:pt x="15813" y="1740374"/>
                    <a:pt x="19507" y="1476663"/>
                    <a:pt x="54839" y="1220435"/>
                  </a:cubicBezTo>
                  <a:cubicBezTo>
                    <a:pt x="89508" y="968754"/>
                    <a:pt x="156004" y="716599"/>
                    <a:pt x="288333" y="497409"/>
                  </a:cubicBezTo>
                  <a:cubicBezTo>
                    <a:pt x="402191" y="308908"/>
                    <a:pt x="567294" y="146457"/>
                    <a:pt x="770571" y="57417"/>
                  </a:cubicBezTo>
                  <a:cubicBezTo>
                    <a:pt x="795768" y="46334"/>
                    <a:pt x="821533" y="36767"/>
                    <a:pt x="847676" y="28147"/>
                  </a:cubicBezTo>
                  <a:cubicBezTo>
                    <a:pt x="864916" y="22464"/>
                    <a:pt x="857528" y="-4912"/>
                    <a:pt x="840099" y="772"/>
                  </a:cubicBezTo>
                  <a:lnTo>
                    <a:pt x="840099" y="77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04" name="Google Shape;104;p6"/>
            <p:cNvSpPr/>
            <p:nvPr/>
          </p:nvSpPr>
          <p:spPr>
            <a:xfrm>
              <a:off x="11619310" y="1576884"/>
              <a:ext cx="571395" cy="2026945"/>
            </a:xfrm>
            <a:custGeom>
              <a:rect b="b" l="l" r="r" t="t"/>
              <a:pathLst>
                <a:path extrusionOk="0" h="2026945" w="571395">
                  <a:moveTo>
                    <a:pt x="549671" y="1308"/>
                  </a:moveTo>
                  <a:cubicBezTo>
                    <a:pt x="415921" y="58995"/>
                    <a:pt x="303200" y="155234"/>
                    <a:pt x="216907" y="271839"/>
                  </a:cubicBezTo>
                  <a:cubicBezTo>
                    <a:pt x="129382" y="390149"/>
                    <a:pt x="69422" y="528351"/>
                    <a:pt x="34848" y="671005"/>
                  </a:cubicBezTo>
                  <a:cubicBezTo>
                    <a:pt x="-2284" y="824363"/>
                    <a:pt x="-8725" y="983214"/>
                    <a:pt x="10693" y="1139603"/>
                  </a:cubicBezTo>
                  <a:cubicBezTo>
                    <a:pt x="31911" y="1310959"/>
                    <a:pt x="82778" y="1478052"/>
                    <a:pt x="160546" y="1632262"/>
                  </a:cubicBezTo>
                  <a:cubicBezTo>
                    <a:pt x="199572" y="1709651"/>
                    <a:pt x="245419" y="1783536"/>
                    <a:pt x="297517" y="1852779"/>
                  </a:cubicBezTo>
                  <a:cubicBezTo>
                    <a:pt x="345731" y="1916812"/>
                    <a:pt x="401050" y="1992686"/>
                    <a:pt x="480144" y="2019303"/>
                  </a:cubicBezTo>
                  <a:cubicBezTo>
                    <a:pt x="498521" y="2025460"/>
                    <a:pt x="518223" y="2027923"/>
                    <a:pt x="537547" y="2026597"/>
                  </a:cubicBezTo>
                  <a:cubicBezTo>
                    <a:pt x="555639" y="2025271"/>
                    <a:pt x="555828" y="1996853"/>
                    <a:pt x="537547" y="1998180"/>
                  </a:cubicBezTo>
                  <a:cubicBezTo>
                    <a:pt x="454474" y="2004053"/>
                    <a:pt x="393282" y="1928274"/>
                    <a:pt x="346584" y="1870018"/>
                  </a:cubicBezTo>
                  <a:cubicBezTo>
                    <a:pt x="293917" y="1804470"/>
                    <a:pt x="247408" y="1733900"/>
                    <a:pt x="207150" y="1660111"/>
                  </a:cubicBezTo>
                  <a:cubicBezTo>
                    <a:pt x="126635" y="1512531"/>
                    <a:pt x="71790" y="1351027"/>
                    <a:pt x="45457" y="1184976"/>
                  </a:cubicBezTo>
                  <a:cubicBezTo>
                    <a:pt x="21302" y="1032850"/>
                    <a:pt x="21492" y="876461"/>
                    <a:pt x="51898" y="725282"/>
                  </a:cubicBezTo>
                  <a:cubicBezTo>
                    <a:pt x="80126" y="584712"/>
                    <a:pt x="132697" y="448404"/>
                    <a:pt x="211792" y="328579"/>
                  </a:cubicBezTo>
                  <a:cubicBezTo>
                    <a:pt x="288518" y="212353"/>
                    <a:pt x="391388" y="113082"/>
                    <a:pt x="515476" y="48765"/>
                  </a:cubicBezTo>
                  <a:cubicBezTo>
                    <a:pt x="531295" y="40524"/>
                    <a:pt x="547493" y="32946"/>
                    <a:pt x="563880" y="25841"/>
                  </a:cubicBezTo>
                  <a:cubicBezTo>
                    <a:pt x="580741" y="18642"/>
                    <a:pt x="566248" y="-5891"/>
                    <a:pt x="549671" y="1308"/>
                  </a:cubicBezTo>
                  <a:lnTo>
                    <a:pt x="549671" y="1308"/>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105" name="Google Shape;105;p6"/>
          <p:cNvGrpSpPr/>
          <p:nvPr/>
        </p:nvGrpSpPr>
        <p:grpSpPr>
          <a:xfrm>
            <a:off x="-50229" y="-74466"/>
            <a:ext cx="2006918" cy="885444"/>
            <a:chOff x="-50229" y="-74467"/>
            <a:chExt cx="4715272" cy="2080359"/>
          </a:xfrm>
        </p:grpSpPr>
        <p:sp>
          <p:nvSpPr>
            <p:cNvPr id="106" name="Google Shape;106;p6"/>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07" name="Google Shape;107;p6"/>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08" name="Google Shape;108;p6"/>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09" name="Google Shape;109;p6"/>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110" name="Google Shape;110;p6"/>
          <p:cNvGrpSpPr/>
          <p:nvPr/>
        </p:nvGrpSpPr>
        <p:grpSpPr>
          <a:xfrm>
            <a:off x="-65448" y="5429163"/>
            <a:ext cx="2022137" cy="1448910"/>
            <a:chOff x="-65448" y="5429163"/>
            <a:chExt cx="2022137" cy="1448910"/>
          </a:xfrm>
        </p:grpSpPr>
        <p:sp>
          <p:nvSpPr>
            <p:cNvPr id="111" name="Google Shape;111;p6"/>
            <p:cNvSpPr/>
            <p:nvPr/>
          </p:nvSpPr>
          <p:spPr>
            <a:xfrm>
              <a:off x="-49846" y="5429163"/>
              <a:ext cx="2006535" cy="1448910"/>
            </a:xfrm>
            <a:custGeom>
              <a:rect b="b" l="l" r="r" t="t"/>
              <a:pathLst>
                <a:path extrusionOk="0" h="2592105" w="3589698">
                  <a:moveTo>
                    <a:pt x="0" y="1102890"/>
                  </a:moveTo>
                  <a:cubicBezTo>
                    <a:pt x="0" y="1102890"/>
                    <a:pt x="655013" y="50255"/>
                    <a:pt x="1302177" y="3448"/>
                  </a:cubicBezTo>
                  <a:cubicBezTo>
                    <a:pt x="1949342" y="-43359"/>
                    <a:pt x="3079989" y="393316"/>
                    <a:pt x="3360640" y="892306"/>
                  </a:cubicBezTo>
                  <a:cubicBezTo>
                    <a:pt x="3641387" y="1391295"/>
                    <a:pt x="3656894" y="2225688"/>
                    <a:pt x="3446406" y="2592105"/>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12" name="Google Shape;112;p6"/>
            <p:cNvSpPr/>
            <p:nvPr/>
          </p:nvSpPr>
          <p:spPr>
            <a:xfrm>
              <a:off x="-65448" y="5495126"/>
              <a:ext cx="1980153" cy="1367440"/>
            </a:xfrm>
            <a:custGeom>
              <a:rect b="b" l="l" r="r" t="t"/>
              <a:pathLst>
                <a:path extrusionOk="0" h="2446355" w="3542501">
                  <a:moveTo>
                    <a:pt x="0" y="824473"/>
                  </a:moveTo>
                  <a:cubicBezTo>
                    <a:pt x="0" y="824473"/>
                    <a:pt x="522441" y="52489"/>
                    <a:pt x="1403545" y="13531"/>
                  </a:cubicBezTo>
                  <a:cubicBezTo>
                    <a:pt x="2284650" y="-25427"/>
                    <a:pt x="2963019" y="-17674"/>
                    <a:pt x="3274875" y="567177"/>
                  </a:cubicBezTo>
                  <a:cubicBezTo>
                    <a:pt x="3586731" y="1152027"/>
                    <a:pt x="3540020" y="2446356"/>
                    <a:pt x="3540020" y="2446356"/>
                  </a:cubicBezTo>
                </a:path>
              </a:pathLst>
            </a:custGeom>
            <a:noFill/>
            <a:ln cap="flat" cmpd="sng" w="15900">
              <a:solidFill>
                <a:schemeClr val="accent6"/>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113" name="Google Shape;113;p6"/>
          <p:cNvSpPr txBox="1"/>
          <p:nvPr>
            <p:ph idx="1" type="body"/>
          </p:nvPr>
        </p:nvSpPr>
        <p:spPr>
          <a:xfrm>
            <a:off x="612948" y="1939924"/>
            <a:ext cx="10969451" cy="4238933"/>
          </a:xfrm>
          <a:prstGeom prst="rect">
            <a:avLst/>
          </a:prstGeom>
          <a:noFill/>
          <a:ln>
            <a:noFill/>
          </a:ln>
        </p:spPr>
        <p:txBody>
          <a:bodyPr anchorCtr="0" anchor="t" bIns="45700" lIns="91425" spcFirstLastPara="1" rIns="91425" wrap="square" tIns="45700">
            <a:normAutofit/>
          </a:bodyPr>
          <a:lstStyle>
            <a:lvl1pPr indent="-228600" lvl="0" marL="457200" algn="l">
              <a:lnSpc>
                <a:spcPct val="150000"/>
              </a:lnSpc>
              <a:spcBef>
                <a:spcPts val="1000"/>
              </a:spcBef>
              <a:spcAft>
                <a:spcPts val="0"/>
              </a:spcAft>
              <a:buClr>
                <a:schemeClr val="dk1"/>
              </a:buClr>
              <a:buSzPts val="1400"/>
              <a:buNone/>
              <a:defRPr sz="1400">
                <a:solidFill>
                  <a:schemeClr val="dk1"/>
                </a:solidFill>
              </a:defRPr>
            </a:lvl1pPr>
            <a:lvl2pPr indent="-228600" lvl="1" marL="914400" algn="l">
              <a:lnSpc>
                <a:spcPct val="150000"/>
              </a:lnSpc>
              <a:spcBef>
                <a:spcPts val="500"/>
              </a:spcBef>
              <a:spcAft>
                <a:spcPts val="0"/>
              </a:spcAft>
              <a:buClr>
                <a:schemeClr val="dk1"/>
              </a:buClr>
              <a:buSzPts val="1400"/>
              <a:buNone/>
              <a:defRPr sz="1400">
                <a:solidFill>
                  <a:schemeClr val="dk1"/>
                </a:solidFill>
              </a:defRPr>
            </a:lvl2pPr>
            <a:lvl3pPr indent="-228600" lvl="2" marL="1371600" algn="l">
              <a:lnSpc>
                <a:spcPct val="150000"/>
              </a:lnSpc>
              <a:spcBef>
                <a:spcPts val="500"/>
              </a:spcBef>
              <a:spcAft>
                <a:spcPts val="0"/>
              </a:spcAft>
              <a:buClr>
                <a:schemeClr val="dk1"/>
              </a:buClr>
              <a:buSzPts val="1400"/>
              <a:buNone/>
              <a:defRPr sz="1400">
                <a:solidFill>
                  <a:schemeClr val="dk1"/>
                </a:solidFill>
              </a:defRPr>
            </a:lvl3pPr>
            <a:lvl4pPr indent="-228600" lvl="3" marL="1828800" algn="l">
              <a:lnSpc>
                <a:spcPct val="150000"/>
              </a:lnSpc>
              <a:spcBef>
                <a:spcPts val="500"/>
              </a:spcBef>
              <a:spcAft>
                <a:spcPts val="0"/>
              </a:spcAft>
              <a:buClr>
                <a:schemeClr val="dk1"/>
              </a:buClr>
              <a:buSzPts val="1400"/>
              <a:buNone/>
              <a:defRPr sz="1400">
                <a:solidFill>
                  <a:schemeClr val="dk1"/>
                </a:solidFill>
              </a:defRPr>
            </a:lvl4pPr>
            <a:lvl5pPr indent="-228600" lvl="4" marL="2286000" algn="l">
              <a:lnSpc>
                <a:spcPct val="15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14" name="Google Shape;114;p6"/>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5" name="Google Shape;115;p6"/>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6"/>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6"/>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Slide with Image 01">
  <p:cSld name="Content Slide with Image 01">
    <p:spTree>
      <p:nvGrpSpPr>
        <p:cNvPr id="118" name="Shape 118"/>
        <p:cNvGrpSpPr/>
        <p:nvPr/>
      </p:nvGrpSpPr>
      <p:grpSpPr>
        <a:xfrm>
          <a:off x="0" y="0"/>
          <a:ext cx="0" cy="0"/>
          <a:chOff x="0" y="0"/>
          <a:chExt cx="0" cy="0"/>
        </a:xfrm>
      </p:grpSpPr>
      <p:sp>
        <p:nvSpPr>
          <p:cNvPr id="119" name="Google Shape;119;p7"/>
          <p:cNvSpPr/>
          <p:nvPr/>
        </p:nvSpPr>
        <p:spPr>
          <a:xfrm>
            <a:off x="-33020" y="-43248"/>
            <a:ext cx="5724449" cy="2616128"/>
          </a:xfrm>
          <a:custGeom>
            <a:rect b="b" l="l" r="r" t="t"/>
            <a:pathLst>
              <a:path extrusionOk="0" h="2616128" w="5724449">
                <a:moveTo>
                  <a:pt x="5724450" y="35225"/>
                </a:moveTo>
                <a:cubicBezTo>
                  <a:pt x="5724450" y="35225"/>
                  <a:pt x="5597908" y="1462796"/>
                  <a:pt x="3094251" y="1434654"/>
                </a:cubicBezTo>
                <a:cubicBezTo>
                  <a:pt x="590594" y="1406513"/>
                  <a:pt x="0" y="2616129"/>
                  <a:pt x="0" y="2616129"/>
                </a:cubicBezTo>
                <a:lnTo>
                  <a:pt x="28142" y="0"/>
                </a:lnTo>
                <a:lnTo>
                  <a:pt x="5724450" y="35225"/>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20" name="Google Shape;120;p7"/>
          <p:cNvSpPr/>
          <p:nvPr/>
        </p:nvSpPr>
        <p:spPr>
          <a:xfrm>
            <a:off x="827200" y="1046507"/>
            <a:ext cx="1730598" cy="1472358"/>
          </a:xfrm>
          <a:custGeom>
            <a:rect b="b" l="l" r="r" t="t"/>
            <a:pathLst>
              <a:path extrusionOk="0" h="1472358" w="1730598">
                <a:moveTo>
                  <a:pt x="70078" y="544165"/>
                </a:moveTo>
                <a:cubicBezTo>
                  <a:pt x="117938" y="355405"/>
                  <a:pt x="97645" y="-102999"/>
                  <a:pt x="882455" y="20959"/>
                </a:cubicBezTo>
                <a:cubicBezTo>
                  <a:pt x="1667265" y="144916"/>
                  <a:pt x="1873829" y="557949"/>
                  <a:pt x="1639793" y="915942"/>
                </a:cubicBezTo>
                <a:cubicBezTo>
                  <a:pt x="1405757" y="1273936"/>
                  <a:pt x="1185410" y="1549323"/>
                  <a:pt x="731026" y="1452933"/>
                </a:cubicBezTo>
                <a:cubicBezTo>
                  <a:pt x="276642" y="1356542"/>
                  <a:pt x="-177742" y="1521755"/>
                  <a:pt x="70078" y="544165"/>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121" name="Google Shape;121;p7"/>
          <p:cNvGrpSpPr/>
          <p:nvPr/>
        </p:nvGrpSpPr>
        <p:grpSpPr>
          <a:xfrm>
            <a:off x="-50229" y="-74467"/>
            <a:ext cx="4715272" cy="2080359"/>
            <a:chOff x="-50229" y="-74467"/>
            <a:chExt cx="4715272" cy="2080359"/>
          </a:xfrm>
        </p:grpSpPr>
        <p:sp>
          <p:nvSpPr>
            <p:cNvPr id="122" name="Google Shape;122;p7"/>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23" name="Google Shape;123;p7"/>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24" name="Google Shape;124;p7"/>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25" name="Google Shape;125;p7"/>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126" name="Google Shape;126;p7"/>
          <p:cNvSpPr/>
          <p:nvPr/>
        </p:nvSpPr>
        <p:spPr>
          <a:xfrm>
            <a:off x="11460937" y="1755606"/>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127" name="Google Shape;127;p7"/>
          <p:cNvGrpSpPr/>
          <p:nvPr/>
        </p:nvGrpSpPr>
        <p:grpSpPr>
          <a:xfrm>
            <a:off x="11303531" y="1529534"/>
            <a:ext cx="891530" cy="3371125"/>
            <a:chOff x="11303531" y="1529534"/>
            <a:chExt cx="891530" cy="3371125"/>
          </a:xfrm>
        </p:grpSpPr>
        <p:sp>
          <p:nvSpPr>
            <p:cNvPr id="128" name="Google Shape;128;p7"/>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29" name="Google Shape;129;p7"/>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130" name="Google Shape;130;p7"/>
          <p:cNvSpPr/>
          <p:nvPr/>
        </p:nvSpPr>
        <p:spPr>
          <a:xfrm>
            <a:off x="9372489" y="-34996"/>
            <a:ext cx="2747434" cy="6923632"/>
          </a:xfrm>
          <a:custGeom>
            <a:rect b="b" l="l" r="r" t="t"/>
            <a:pathLst>
              <a:path extrusionOk="0" h="6923632" w="2747434">
                <a:moveTo>
                  <a:pt x="2534956" y="0"/>
                </a:moveTo>
                <a:cubicBezTo>
                  <a:pt x="2560706" y="51497"/>
                  <a:pt x="2852748" y="661427"/>
                  <a:pt x="2706775" y="979313"/>
                </a:cubicBezTo>
                <a:cubicBezTo>
                  <a:pt x="2560802" y="1297200"/>
                  <a:pt x="1736076" y="1743831"/>
                  <a:pt x="1358077" y="1924263"/>
                </a:cubicBezTo>
                <a:cubicBezTo>
                  <a:pt x="980078" y="2104696"/>
                  <a:pt x="95336" y="2723144"/>
                  <a:pt x="9379" y="3479046"/>
                </a:cubicBezTo>
                <a:cubicBezTo>
                  <a:pt x="-76577" y="4234949"/>
                  <a:pt x="456105" y="4750402"/>
                  <a:pt x="473239" y="5162669"/>
                </a:cubicBezTo>
                <a:cubicBezTo>
                  <a:pt x="490373" y="5575032"/>
                  <a:pt x="456105" y="6605842"/>
                  <a:pt x="791030" y="6923633"/>
                </a:cubicBezTo>
              </a:path>
            </a:pathLst>
          </a:custGeom>
          <a:noFill/>
          <a:ln cap="flat" cmpd="sng" w="159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31" name="Google Shape;131;p7"/>
          <p:cNvSpPr txBox="1"/>
          <p:nvPr>
            <p:ph idx="1" type="body"/>
          </p:nvPr>
        </p:nvSpPr>
        <p:spPr>
          <a:xfrm>
            <a:off x="612948" y="1939924"/>
            <a:ext cx="6241513" cy="4238933"/>
          </a:xfrm>
          <a:prstGeom prst="rect">
            <a:avLst/>
          </a:prstGeom>
          <a:noFill/>
          <a:ln>
            <a:noFill/>
          </a:ln>
        </p:spPr>
        <p:txBody>
          <a:bodyPr anchorCtr="0" anchor="t" bIns="45700" lIns="91425" spcFirstLastPara="1" rIns="91425" wrap="square" tIns="45700">
            <a:normAutofit/>
          </a:bodyPr>
          <a:lstStyle>
            <a:lvl1pPr indent="-228600" lvl="0" marL="457200" algn="l">
              <a:lnSpc>
                <a:spcPct val="150000"/>
              </a:lnSpc>
              <a:spcBef>
                <a:spcPts val="1000"/>
              </a:spcBef>
              <a:spcAft>
                <a:spcPts val="0"/>
              </a:spcAft>
              <a:buClr>
                <a:schemeClr val="dk1"/>
              </a:buClr>
              <a:buSzPts val="1400"/>
              <a:buNone/>
              <a:defRPr sz="1400">
                <a:solidFill>
                  <a:schemeClr val="dk1"/>
                </a:solidFill>
              </a:defRPr>
            </a:lvl1pPr>
            <a:lvl2pPr indent="-228600" lvl="1" marL="914400" algn="l">
              <a:lnSpc>
                <a:spcPct val="150000"/>
              </a:lnSpc>
              <a:spcBef>
                <a:spcPts val="500"/>
              </a:spcBef>
              <a:spcAft>
                <a:spcPts val="0"/>
              </a:spcAft>
              <a:buClr>
                <a:schemeClr val="dk1"/>
              </a:buClr>
              <a:buSzPts val="1400"/>
              <a:buNone/>
              <a:defRPr sz="1400">
                <a:solidFill>
                  <a:schemeClr val="dk1"/>
                </a:solidFill>
              </a:defRPr>
            </a:lvl2pPr>
            <a:lvl3pPr indent="-228600" lvl="2" marL="1371600" algn="l">
              <a:lnSpc>
                <a:spcPct val="150000"/>
              </a:lnSpc>
              <a:spcBef>
                <a:spcPts val="500"/>
              </a:spcBef>
              <a:spcAft>
                <a:spcPts val="0"/>
              </a:spcAft>
              <a:buClr>
                <a:schemeClr val="dk1"/>
              </a:buClr>
              <a:buSzPts val="1400"/>
              <a:buNone/>
              <a:defRPr sz="1400">
                <a:solidFill>
                  <a:schemeClr val="dk1"/>
                </a:solidFill>
              </a:defRPr>
            </a:lvl3pPr>
            <a:lvl4pPr indent="-228600" lvl="3" marL="1828800" algn="l">
              <a:lnSpc>
                <a:spcPct val="150000"/>
              </a:lnSpc>
              <a:spcBef>
                <a:spcPts val="500"/>
              </a:spcBef>
              <a:spcAft>
                <a:spcPts val="0"/>
              </a:spcAft>
              <a:buClr>
                <a:schemeClr val="dk1"/>
              </a:buClr>
              <a:buSzPts val="1400"/>
              <a:buNone/>
              <a:defRPr sz="1400">
                <a:solidFill>
                  <a:schemeClr val="dk1"/>
                </a:solidFill>
              </a:defRPr>
            </a:lvl4pPr>
            <a:lvl5pPr indent="-228600" lvl="4" marL="2286000" algn="l">
              <a:lnSpc>
                <a:spcPct val="15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32" name="Google Shape;132;p7"/>
          <p:cNvSpPr txBox="1"/>
          <p:nvPr>
            <p:ph type="title"/>
          </p:nvPr>
        </p:nvSpPr>
        <p:spPr>
          <a:xfrm>
            <a:off x="612776" y="525782"/>
            <a:ext cx="6241513"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3" name="Google Shape;133;p7"/>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7"/>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7"/>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
        <p:nvSpPr>
          <p:cNvPr id="136" name="Google Shape;136;p7"/>
          <p:cNvSpPr/>
          <p:nvPr>
            <p:ph idx="2" type="pic"/>
          </p:nvPr>
        </p:nvSpPr>
        <p:spPr>
          <a:xfrm>
            <a:off x="6997700" y="525782"/>
            <a:ext cx="4584700" cy="5654356"/>
          </a:xfrm>
          <a:prstGeom prst="roundRect">
            <a:avLst>
              <a:gd fmla="val 50000" name="adj"/>
            </a:avLst>
          </a:prstGeom>
          <a:solidFill>
            <a:schemeClr val="accent4"/>
          </a:solidFill>
          <a:ln>
            <a:noFill/>
          </a:ln>
        </p:spPr>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Slide with Image 02">
  <p:cSld name="Content Slide with Image 02">
    <p:spTree>
      <p:nvGrpSpPr>
        <p:cNvPr id="137" name="Shape 137"/>
        <p:cNvGrpSpPr/>
        <p:nvPr/>
      </p:nvGrpSpPr>
      <p:grpSpPr>
        <a:xfrm>
          <a:off x="0" y="0"/>
          <a:ext cx="0" cy="0"/>
          <a:chOff x="0" y="0"/>
          <a:chExt cx="0" cy="0"/>
        </a:xfrm>
      </p:grpSpPr>
      <p:sp>
        <p:nvSpPr>
          <p:cNvPr id="138" name="Google Shape;138;p8"/>
          <p:cNvSpPr/>
          <p:nvPr/>
        </p:nvSpPr>
        <p:spPr>
          <a:xfrm>
            <a:off x="11579746" y="1759984"/>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139" name="Google Shape;139;p8"/>
          <p:cNvGrpSpPr/>
          <p:nvPr/>
        </p:nvGrpSpPr>
        <p:grpSpPr>
          <a:xfrm>
            <a:off x="11495209" y="1515044"/>
            <a:ext cx="891530" cy="3371125"/>
            <a:chOff x="11303531" y="1529534"/>
            <a:chExt cx="891530" cy="3371125"/>
          </a:xfrm>
        </p:grpSpPr>
        <p:sp>
          <p:nvSpPr>
            <p:cNvPr id="140" name="Google Shape;140;p8"/>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41" name="Google Shape;141;p8"/>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142" name="Google Shape;142;p8"/>
          <p:cNvGrpSpPr/>
          <p:nvPr/>
        </p:nvGrpSpPr>
        <p:grpSpPr>
          <a:xfrm>
            <a:off x="-50229" y="-74467"/>
            <a:ext cx="3596336" cy="1586689"/>
            <a:chOff x="-50229" y="-74467"/>
            <a:chExt cx="4715272" cy="2080359"/>
          </a:xfrm>
        </p:grpSpPr>
        <p:sp>
          <p:nvSpPr>
            <p:cNvPr id="143" name="Google Shape;143;p8"/>
            <p:cNvSpPr/>
            <p:nvPr/>
          </p:nvSpPr>
          <p:spPr>
            <a:xfrm>
              <a:off x="110293" y="-7446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44" name="Google Shape;144;p8"/>
            <p:cNvSpPr/>
            <p:nvPr/>
          </p:nvSpPr>
          <p:spPr>
            <a:xfrm>
              <a:off x="-50229" y="-5513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45" name="Google Shape;145;p8"/>
            <p:cNvSpPr/>
            <p:nvPr/>
          </p:nvSpPr>
          <p:spPr>
            <a:xfrm>
              <a:off x="-50229" y="-70255"/>
              <a:ext cx="4715272" cy="2076147"/>
            </a:xfrm>
            <a:custGeom>
              <a:rect b="b" l="l" r="r" t="t"/>
              <a:pathLst>
                <a:path extrusionOk="0" h="2076147" w="4715272">
                  <a:moveTo>
                    <a:pt x="0" y="1800114"/>
                  </a:moveTo>
                  <a:cubicBezTo>
                    <a:pt x="0" y="1800114"/>
                    <a:pt x="3174177" y="3116458"/>
                    <a:pt x="4715272"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46" name="Google Shape;146;p8"/>
            <p:cNvSpPr/>
            <p:nvPr/>
          </p:nvSpPr>
          <p:spPr>
            <a:xfrm>
              <a:off x="-43815" y="-5522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147" name="Google Shape;147;p8"/>
          <p:cNvSpPr/>
          <p:nvPr/>
        </p:nvSpPr>
        <p:spPr>
          <a:xfrm>
            <a:off x="-103509" y="5107420"/>
            <a:ext cx="1766251" cy="1750580"/>
          </a:xfrm>
          <a:custGeom>
            <a:rect b="b" l="l" r="r" t="t"/>
            <a:pathLst>
              <a:path extrusionOk="0" h="1750580" w="1766251">
                <a:moveTo>
                  <a:pt x="1766252" y="1750580"/>
                </a:moveTo>
                <a:cubicBezTo>
                  <a:pt x="1681972" y="1528604"/>
                  <a:pt x="1433718" y="1378009"/>
                  <a:pt x="1210595" y="1296786"/>
                </a:cubicBezTo>
                <a:cubicBezTo>
                  <a:pt x="987473" y="1215564"/>
                  <a:pt x="742086" y="1131571"/>
                  <a:pt x="616048" y="930330"/>
                </a:cubicBezTo>
                <a:cubicBezTo>
                  <a:pt x="507974" y="757852"/>
                  <a:pt x="513612" y="536736"/>
                  <a:pt x="429045" y="351549"/>
                </a:cubicBezTo>
                <a:cubicBezTo>
                  <a:pt x="351645" y="181938"/>
                  <a:pt x="179836" y="49115"/>
                  <a:pt x="0" y="0"/>
                </a:cubicBezTo>
                <a:lnTo>
                  <a:pt x="0" y="1748956"/>
                </a:lnTo>
                <a:lnTo>
                  <a:pt x="1766252" y="175058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48" name="Google Shape;148;p8"/>
          <p:cNvSpPr/>
          <p:nvPr/>
        </p:nvSpPr>
        <p:spPr>
          <a:xfrm>
            <a:off x="-98253" y="5480366"/>
            <a:ext cx="1977109" cy="1365412"/>
          </a:xfrm>
          <a:custGeom>
            <a:rect b="b" l="l" r="r" t="t"/>
            <a:pathLst>
              <a:path extrusionOk="0" h="1365412" w="1977109">
                <a:moveTo>
                  <a:pt x="0" y="460118"/>
                </a:moveTo>
                <a:cubicBezTo>
                  <a:pt x="0" y="460118"/>
                  <a:pt x="291540" y="29257"/>
                  <a:pt x="783366" y="7566"/>
                </a:cubicBezTo>
                <a:cubicBezTo>
                  <a:pt x="1275095" y="-14221"/>
                  <a:pt x="1653783" y="-9826"/>
                  <a:pt x="1827790" y="316593"/>
                </a:cubicBezTo>
                <a:cubicBezTo>
                  <a:pt x="2001892" y="643011"/>
                  <a:pt x="1975710" y="1365413"/>
                  <a:pt x="1975710" y="1365413"/>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49" name="Google Shape;149;p8"/>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8"/>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1" name="Google Shape;151;p8"/>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
        <p:nvSpPr>
          <p:cNvPr id="152" name="Google Shape;152;p8"/>
          <p:cNvSpPr txBox="1"/>
          <p:nvPr>
            <p:ph idx="1" type="body"/>
          </p:nvPr>
        </p:nvSpPr>
        <p:spPr>
          <a:xfrm>
            <a:off x="612948" y="1939924"/>
            <a:ext cx="6241513" cy="4238933"/>
          </a:xfrm>
          <a:prstGeom prst="rect">
            <a:avLst/>
          </a:prstGeom>
          <a:noFill/>
          <a:ln>
            <a:noFill/>
          </a:ln>
        </p:spPr>
        <p:txBody>
          <a:bodyPr anchorCtr="0" anchor="t" bIns="45700" lIns="91425" spcFirstLastPara="1" rIns="91425" wrap="square" tIns="45700">
            <a:normAutofit/>
          </a:bodyPr>
          <a:lstStyle>
            <a:lvl1pPr indent="-228600" lvl="0" marL="457200" algn="l">
              <a:lnSpc>
                <a:spcPct val="150000"/>
              </a:lnSpc>
              <a:spcBef>
                <a:spcPts val="1000"/>
              </a:spcBef>
              <a:spcAft>
                <a:spcPts val="0"/>
              </a:spcAft>
              <a:buClr>
                <a:schemeClr val="dk1"/>
              </a:buClr>
              <a:buSzPts val="1400"/>
              <a:buNone/>
              <a:defRPr sz="1400">
                <a:solidFill>
                  <a:schemeClr val="dk1"/>
                </a:solidFill>
              </a:defRPr>
            </a:lvl1pPr>
            <a:lvl2pPr indent="-228600" lvl="1" marL="914400" algn="l">
              <a:lnSpc>
                <a:spcPct val="150000"/>
              </a:lnSpc>
              <a:spcBef>
                <a:spcPts val="500"/>
              </a:spcBef>
              <a:spcAft>
                <a:spcPts val="0"/>
              </a:spcAft>
              <a:buClr>
                <a:schemeClr val="dk1"/>
              </a:buClr>
              <a:buSzPts val="1400"/>
              <a:buNone/>
              <a:defRPr sz="1400">
                <a:solidFill>
                  <a:schemeClr val="dk1"/>
                </a:solidFill>
              </a:defRPr>
            </a:lvl2pPr>
            <a:lvl3pPr indent="-228600" lvl="2" marL="1371600" algn="l">
              <a:lnSpc>
                <a:spcPct val="150000"/>
              </a:lnSpc>
              <a:spcBef>
                <a:spcPts val="500"/>
              </a:spcBef>
              <a:spcAft>
                <a:spcPts val="0"/>
              </a:spcAft>
              <a:buClr>
                <a:schemeClr val="dk1"/>
              </a:buClr>
              <a:buSzPts val="1400"/>
              <a:buNone/>
              <a:defRPr sz="1400">
                <a:solidFill>
                  <a:schemeClr val="dk1"/>
                </a:solidFill>
              </a:defRPr>
            </a:lvl3pPr>
            <a:lvl4pPr indent="-228600" lvl="3" marL="1828800" algn="l">
              <a:lnSpc>
                <a:spcPct val="150000"/>
              </a:lnSpc>
              <a:spcBef>
                <a:spcPts val="500"/>
              </a:spcBef>
              <a:spcAft>
                <a:spcPts val="0"/>
              </a:spcAft>
              <a:buClr>
                <a:schemeClr val="dk1"/>
              </a:buClr>
              <a:buSzPts val="1400"/>
              <a:buNone/>
              <a:defRPr sz="1400">
                <a:solidFill>
                  <a:schemeClr val="dk1"/>
                </a:solidFill>
              </a:defRPr>
            </a:lvl4pPr>
            <a:lvl5pPr indent="-228600" lvl="4" marL="2286000" algn="l">
              <a:lnSpc>
                <a:spcPct val="150000"/>
              </a:lnSpc>
              <a:spcBef>
                <a:spcPts val="500"/>
              </a:spcBef>
              <a:spcAft>
                <a:spcPts val="0"/>
              </a:spcAft>
              <a:buClr>
                <a:schemeClr val="dk1"/>
              </a:buClr>
              <a:buSzPts val="1400"/>
              <a:buNone/>
              <a:defRPr sz="1400">
                <a:solidFill>
                  <a:schemeClr val="dk1"/>
                </a:solidFill>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53" name="Google Shape;153;p8"/>
          <p:cNvSpPr txBox="1"/>
          <p:nvPr>
            <p:ph type="title"/>
          </p:nvPr>
        </p:nvSpPr>
        <p:spPr>
          <a:xfrm>
            <a:off x="612776" y="525782"/>
            <a:ext cx="6241513"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2"/>
              </a:buClr>
              <a:buSzPts val="2800"/>
              <a:buFont typeface="Comfortaa"/>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4" name="Google Shape;154;p8"/>
          <p:cNvSpPr/>
          <p:nvPr>
            <p:ph idx="2" type="pic"/>
          </p:nvPr>
        </p:nvSpPr>
        <p:spPr>
          <a:xfrm>
            <a:off x="6997700" y="525782"/>
            <a:ext cx="4584700" cy="5654356"/>
          </a:xfrm>
          <a:prstGeom prst="roundRect">
            <a:avLst>
              <a:gd fmla="val 50000" name="adj"/>
            </a:avLst>
          </a:prstGeom>
          <a:solidFill>
            <a:schemeClr val="accent4"/>
          </a:solidFill>
          <a:ln>
            <a:noFill/>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Break">
  <p:cSld name="Section Break">
    <p:spTree>
      <p:nvGrpSpPr>
        <p:cNvPr id="155" name="Shape 155"/>
        <p:cNvGrpSpPr/>
        <p:nvPr/>
      </p:nvGrpSpPr>
      <p:grpSpPr>
        <a:xfrm>
          <a:off x="0" y="0"/>
          <a:ext cx="0" cy="0"/>
          <a:chOff x="0" y="0"/>
          <a:chExt cx="0" cy="0"/>
        </a:xfrm>
      </p:grpSpPr>
      <p:sp>
        <p:nvSpPr>
          <p:cNvPr id="156" name="Google Shape;156;p9"/>
          <p:cNvSpPr/>
          <p:nvPr/>
        </p:nvSpPr>
        <p:spPr>
          <a:xfrm>
            <a:off x="9284915" y="0"/>
            <a:ext cx="3246986" cy="6859503"/>
          </a:xfrm>
          <a:custGeom>
            <a:rect b="b" l="l" r="r" t="t"/>
            <a:pathLst>
              <a:path extrusionOk="0" h="6892332" w="3262526">
                <a:moveTo>
                  <a:pt x="2228557" y="0"/>
                </a:moveTo>
                <a:cubicBezTo>
                  <a:pt x="2632305" y="498224"/>
                  <a:pt x="2611438" y="963232"/>
                  <a:pt x="2141835" y="1398376"/>
                </a:cubicBezTo>
                <a:cubicBezTo>
                  <a:pt x="1672231" y="1833520"/>
                  <a:pt x="91700" y="2371947"/>
                  <a:pt x="0" y="3723420"/>
                </a:cubicBezTo>
                <a:cubicBezTo>
                  <a:pt x="80214" y="4639749"/>
                  <a:pt x="584084" y="5063503"/>
                  <a:pt x="618448" y="5338411"/>
                </a:cubicBezTo>
                <a:cubicBezTo>
                  <a:pt x="652811" y="5613320"/>
                  <a:pt x="652811" y="6455466"/>
                  <a:pt x="973474" y="6890610"/>
                </a:cubicBezTo>
                <a:lnTo>
                  <a:pt x="3262527" y="6892333"/>
                </a:lnTo>
                <a:lnTo>
                  <a:pt x="3261953" y="957"/>
                </a:lnTo>
                <a:lnTo>
                  <a:pt x="2228557" y="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57" name="Google Shape;157;p9"/>
          <p:cNvSpPr/>
          <p:nvPr/>
        </p:nvSpPr>
        <p:spPr>
          <a:xfrm>
            <a:off x="11791137" y="1755607"/>
            <a:ext cx="752986" cy="2682462"/>
          </a:xfrm>
          <a:custGeom>
            <a:rect b="b" l="l" r="r" t="t"/>
            <a:pathLst>
              <a:path extrusionOk="0" h="2682462" w="752986">
                <a:moveTo>
                  <a:pt x="752987" y="2682463"/>
                </a:moveTo>
                <a:cubicBezTo>
                  <a:pt x="752987" y="2682463"/>
                  <a:pt x="-25123" y="2173327"/>
                  <a:pt x="625" y="901972"/>
                </a:cubicBezTo>
                <a:cubicBezTo>
                  <a:pt x="9240" y="403748"/>
                  <a:pt x="748009" y="0"/>
                  <a:pt x="748009" y="0"/>
                </a:cubicBezTo>
                <a:lnTo>
                  <a:pt x="752987" y="2682463"/>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58" name="Google Shape;158;p9"/>
          <p:cNvSpPr/>
          <p:nvPr/>
        </p:nvSpPr>
        <p:spPr>
          <a:xfrm>
            <a:off x="8724789" y="-60395"/>
            <a:ext cx="2747434" cy="6923632"/>
          </a:xfrm>
          <a:custGeom>
            <a:rect b="b" l="l" r="r" t="t"/>
            <a:pathLst>
              <a:path extrusionOk="0" h="6923632" w="2747434">
                <a:moveTo>
                  <a:pt x="2534956" y="0"/>
                </a:moveTo>
                <a:cubicBezTo>
                  <a:pt x="2560706" y="51497"/>
                  <a:pt x="2852748" y="661427"/>
                  <a:pt x="2706775" y="979313"/>
                </a:cubicBezTo>
                <a:cubicBezTo>
                  <a:pt x="2560802" y="1297200"/>
                  <a:pt x="1736076" y="1743831"/>
                  <a:pt x="1358077" y="1924263"/>
                </a:cubicBezTo>
                <a:cubicBezTo>
                  <a:pt x="980078" y="2104696"/>
                  <a:pt x="95336" y="2723144"/>
                  <a:pt x="9379" y="3479046"/>
                </a:cubicBezTo>
                <a:cubicBezTo>
                  <a:pt x="-76577" y="4234949"/>
                  <a:pt x="456105" y="4750402"/>
                  <a:pt x="473239" y="5162669"/>
                </a:cubicBezTo>
                <a:cubicBezTo>
                  <a:pt x="490373" y="5575032"/>
                  <a:pt x="456105" y="6605842"/>
                  <a:pt x="791030" y="6923633"/>
                </a:cubicBezTo>
              </a:path>
            </a:pathLst>
          </a:custGeom>
          <a:noFill/>
          <a:ln cap="flat" cmpd="sng" w="15900">
            <a:solidFill>
              <a:schemeClr val="accent1"/>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159" name="Google Shape;159;p9"/>
          <p:cNvGrpSpPr/>
          <p:nvPr/>
        </p:nvGrpSpPr>
        <p:grpSpPr>
          <a:xfrm>
            <a:off x="11633731" y="1529535"/>
            <a:ext cx="891530" cy="3371125"/>
            <a:chOff x="11303531" y="1529534"/>
            <a:chExt cx="891530" cy="3371125"/>
          </a:xfrm>
        </p:grpSpPr>
        <p:sp>
          <p:nvSpPr>
            <p:cNvPr id="160" name="Google Shape;160;p9"/>
            <p:cNvSpPr/>
            <p:nvPr/>
          </p:nvSpPr>
          <p:spPr>
            <a:xfrm>
              <a:off x="11303531" y="1834922"/>
              <a:ext cx="871241" cy="3065737"/>
            </a:xfrm>
            <a:custGeom>
              <a:rect b="b" l="l" r="r" t="t"/>
              <a:pathLst>
                <a:path extrusionOk="0" h="3065737" w="871241">
                  <a:moveTo>
                    <a:pt x="848936" y="802"/>
                  </a:moveTo>
                  <a:cubicBezTo>
                    <a:pt x="630024" y="72592"/>
                    <a:pt x="447198" y="226128"/>
                    <a:pt x="315679" y="412878"/>
                  </a:cubicBezTo>
                  <a:cubicBezTo>
                    <a:pt x="166929" y="624036"/>
                    <a:pt x="86333" y="876068"/>
                    <a:pt x="42685" y="1128578"/>
                  </a:cubicBezTo>
                  <a:cubicBezTo>
                    <a:pt x="-2782" y="1391904"/>
                    <a:pt x="-15992" y="1663462"/>
                    <a:pt x="23062" y="1928415"/>
                  </a:cubicBezTo>
                  <a:cubicBezTo>
                    <a:pt x="58670" y="2170300"/>
                    <a:pt x="141276" y="2405964"/>
                    <a:pt x="281124" y="2607742"/>
                  </a:cubicBezTo>
                  <a:cubicBezTo>
                    <a:pt x="406805" y="2789036"/>
                    <a:pt x="576229" y="2942954"/>
                    <a:pt x="778390" y="3034080"/>
                  </a:cubicBezTo>
                  <a:cubicBezTo>
                    <a:pt x="803181" y="3045183"/>
                    <a:pt x="828260" y="3055425"/>
                    <a:pt x="853818" y="3064806"/>
                  </a:cubicBezTo>
                  <a:cubicBezTo>
                    <a:pt x="871238" y="3071123"/>
                    <a:pt x="878705" y="3043460"/>
                    <a:pt x="861476" y="3037143"/>
                  </a:cubicBezTo>
                  <a:cubicBezTo>
                    <a:pt x="656922" y="2962481"/>
                    <a:pt x="481657" y="2822634"/>
                    <a:pt x="348702" y="2651581"/>
                  </a:cubicBezTo>
                  <a:cubicBezTo>
                    <a:pt x="204452" y="2465884"/>
                    <a:pt x="113135" y="2245537"/>
                    <a:pt x="67284" y="2015808"/>
                  </a:cubicBezTo>
                  <a:cubicBezTo>
                    <a:pt x="15978" y="1758703"/>
                    <a:pt x="19712" y="1492218"/>
                    <a:pt x="55415" y="1233295"/>
                  </a:cubicBezTo>
                  <a:cubicBezTo>
                    <a:pt x="90449" y="978967"/>
                    <a:pt x="157645" y="724160"/>
                    <a:pt x="291366" y="502663"/>
                  </a:cubicBezTo>
                  <a:cubicBezTo>
                    <a:pt x="406421" y="312180"/>
                    <a:pt x="573261" y="148020"/>
                    <a:pt x="778677" y="58043"/>
                  </a:cubicBezTo>
                  <a:cubicBezTo>
                    <a:pt x="804138" y="46844"/>
                    <a:pt x="830175" y="37176"/>
                    <a:pt x="856594" y="28465"/>
                  </a:cubicBezTo>
                  <a:cubicBezTo>
                    <a:pt x="874014" y="22722"/>
                    <a:pt x="866548" y="-5037"/>
                    <a:pt x="848936" y="802"/>
                  </a:cubicBezTo>
                  <a:lnTo>
                    <a:pt x="848936" y="80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61" name="Google Shape;161;p9"/>
            <p:cNvSpPr/>
            <p:nvPr/>
          </p:nvSpPr>
          <p:spPr>
            <a:xfrm>
              <a:off x="11617593" y="1529534"/>
              <a:ext cx="577468" cy="2048267"/>
            </a:xfrm>
            <a:custGeom>
              <a:rect b="b" l="l" r="r" t="t"/>
              <a:pathLst>
                <a:path extrusionOk="0" h="2048267" w="577468">
                  <a:moveTo>
                    <a:pt x="555454" y="1322"/>
                  </a:moveTo>
                  <a:cubicBezTo>
                    <a:pt x="420297" y="59615"/>
                    <a:pt x="306390" y="156867"/>
                    <a:pt x="219189" y="274699"/>
                  </a:cubicBezTo>
                  <a:cubicBezTo>
                    <a:pt x="130743" y="394253"/>
                    <a:pt x="70152" y="533909"/>
                    <a:pt x="35215" y="678064"/>
                  </a:cubicBezTo>
                  <a:cubicBezTo>
                    <a:pt x="-2308" y="833035"/>
                    <a:pt x="-8817" y="993557"/>
                    <a:pt x="10806" y="1151591"/>
                  </a:cubicBezTo>
                  <a:cubicBezTo>
                    <a:pt x="32247" y="1324749"/>
                    <a:pt x="83649" y="1493600"/>
                    <a:pt x="162235" y="1649432"/>
                  </a:cubicBezTo>
                  <a:cubicBezTo>
                    <a:pt x="201672" y="1727635"/>
                    <a:pt x="248001" y="1802297"/>
                    <a:pt x="300647" y="1872269"/>
                  </a:cubicBezTo>
                  <a:cubicBezTo>
                    <a:pt x="349368" y="1936975"/>
                    <a:pt x="405268" y="2013647"/>
                    <a:pt x="485196" y="2040545"/>
                  </a:cubicBezTo>
                  <a:cubicBezTo>
                    <a:pt x="503765" y="2046767"/>
                    <a:pt x="523674" y="2049255"/>
                    <a:pt x="543201" y="2047915"/>
                  </a:cubicBezTo>
                  <a:cubicBezTo>
                    <a:pt x="561484" y="2046575"/>
                    <a:pt x="561676" y="2017859"/>
                    <a:pt x="543201" y="2019199"/>
                  </a:cubicBezTo>
                  <a:cubicBezTo>
                    <a:pt x="459255" y="2025134"/>
                    <a:pt x="397420" y="1948558"/>
                    <a:pt x="350229" y="1889690"/>
                  </a:cubicBezTo>
                  <a:cubicBezTo>
                    <a:pt x="297009" y="1823451"/>
                    <a:pt x="250010" y="1752140"/>
                    <a:pt x="209329" y="1677574"/>
                  </a:cubicBezTo>
                  <a:cubicBezTo>
                    <a:pt x="127967" y="1528442"/>
                    <a:pt x="72545" y="1365239"/>
                    <a:pt x="45935" y="1197441"/>
                  </a:cubicBezTo>
                  <a:cubicBezTo>
                    <a:pt x="21526" y="1043715"/>
                    <a:pt x="21718" y="885681"/>
                    <a:pt x="52444" y="732911"/>
                  </a:cubicBezTo>
                  <a:cubicBezTo>
                    <a:pt x="80968" y="590862"/>
                    <a:pt x="134093" y="453121"/>
                    <a:pt x="214019" y="332035"/>
                  </a:cubicBezTo>
                  <a:cubicBezTo>
                    <a:pt x="291553" y="214586"/>
                    <a:pt x="395506" y="114272"/>
                    <a:pt x="520899" y="49278"/>
                  </a:cubicBezTo>
                  <a:cubicBezTo>
                    <a:pt x="536884" y="40950"/>
                    <a:pt x="553252" y="33292"/>
                    <a:pt x="569812" y="26113"/>
                  </a:cubicBezTo>
                  <a:cubicBezTo>
                    <a:pt x="586946" y="18839"/>
                    <a:pt x="572301" y="-5953"/>
                    <a:pt x="555454" y="1322"/>
                  </a:cubicBezTo>
                  <a:lnTo>
                    <a:pt x="555454" y="1322"/>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162" name="Google Shape;162;p9"/>
          <p:cNvSpPr/>
          <p:nvPr/>
        </p:nvSpPr>
        <p:spPr>
          <a:xfrm>
            <a:off x="-103509" y="5107420"/>
            <a:ext cx="1766251" cy="1750580"/>
          </a:xfrm>
          <a:custGeom>
            <a:rect b="b" l="l" r="r" t="t"/>
            <a:pathLst>
              <a:path extrusionOk="0" h="1750580" w="1766251">
                <a:moveTo>
                  <a:pt x="1766252" y="1750580"/>
                </a:moveTo>
                <a:cubicBezTo>
                  <a:pt x="1681972" y="1528604"/>
                  <a:pt x="1433718" y="1378009"/>
                  <a:pt x="1210595" y="1296786"/>
                </a:cubicBezTo>
                <a:cubicBezTo>
                  <a:pt x="987473" y="1215564"/>
                  <a:pt x="742086" y="1131571"/>
                  <a:pt x="616048" y="930330"/>
                </a:cubicBezTo>
                <a:cubicBezTo>
                  <a:pt x="507974" y="757852"/>
                  <a:pt x="513612" y="536736"/>
                  <a:pt x="429045" y="351549"/>
                </a:cubicBezTo>
                <a:cubicBezTo>
                  <a:pt x="351645" y="181938"/>
                  <a:pt x="179836" y="49115"/>
                  <a:pt x="0" y="0"/>
                </a:cubicBezTo>
                <a:lnTo>
                  <a:pt x="0" y="1748956"/>
                </a:lnTo>
                <a:lnTo>
                  <a:pt x="1766252" y="175058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163" name="Google Shape;163;p9"/>
          <p:cNvGrpSpPr/>
          <p:nvPr/>
        </p:nvGrpSpPr>
        <p:grpSpPr>
          <a:xfrm>
            <a:off x="-99718" y="5407548"/>
            <a:ext cx="2003538" cy="1446734"/>
            <a:chOff x="-99718" y="5407548"/>
            <a:chExt cx="2003538" cy="1446734"/>
          </a:xfrm>
        </p:grpSpPr>
        <p:sp>
          <p:nvSpPr>
            <p:cNvPr id="164" name="Google Shape;164;p9"/>
            <p:cNvSpPr/>
            <p:nvPr/>
          </p:nvSpPr>
          <p:spPr>
            <a:xfrm>
              <a:off x="-99718" y="5407548"/>
              <a:ext cx="2003538" cy="1446734"/>
            </a:xfrm>
            <a:custGeom>
              <a:rect b="b" l="l" r="r" t="t"/>
              <a:pathLst>
                <a:path extrusionOk="0" h="1446734" w="2003538">
                  <a:moveTo>
                    <a:pt x="0" y="615591"/>
                  </a:moveTo>
                  <a:cubicBezTo>
                    <a:pt x="0" y="615591"/>
                    <a:pt x="365596" y="28115"/>
                    <a:pt x="726797" y="1932"/>
                  </a:cubicBezTo>
                  <a:cubicBezTo>
                    <a:pt x="1087997" y="-24250"/>
                    <a:pt x="1719047" y="219512"/>
                    <a:pt x="1875663" y="498057"/>
                  </a:cubicBezTo>
                  <a:cubicBezTo>
                    <a:pt x="2032374" y="776603"/>
                    <a:pt x="2041070" y="1242245"/>
                    <a:pt x="1923536" y="1446734"/>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65" name="Google Shape;165;p9"/>
            <p:cNvSpPr/>
            <p:nvPr/>
          </p:nvSpPr>
          <p:spPr>
            <a:xfrm>
              <a:off x="-98253" y="5480366"/>
              <a:ext cx="1977109" cy="1365412"/>
            </a:xfrm>
            <a:custGeom>
              <a:rect b="b" l="l" r="r" t="t"/>
              <a:pathLst>
                <a:path extrusionOk="0" h="1365412" w="1977109">
                  <a:moveTo>
                    <a:pt x="0" y="460118"/>
                  </a:moveTo>
                  <a:cubicBezTo>
                    <a:pt x="0" y="460118"/>
                    <a:pt x="291540" y="29257"/>
                    <a:pt x="783366" y="7566"/>
                  </a:cubicBezTo>
                  <a:cubicBezTo>
                    <a:pt x="1275095" y="-14221"/>
                    <a:pt x="1653783" y="-9826"/>
                    <a:pt x="1827790" y="316593"/>
                  </a:cubicBezTo>
                  <a:cubicBezTo>
                    <a:pt x="2001892" y="643011"/>
                    <a:pt x="1975710" y="1365413"/>
                    <a:pt x="1975710" y="1365413"/>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166" name="Google Shape;166;p9"/>
          <p:cNvGrpSpPr/>
          <p:nvPr/>
        </p:nvGrpSpPr>
        <p:grpSpPr>
          <a:xfrm>
            <a:off x="-160522" y="-330917"/>
            <a:ext cx="3316071" cy="1446776"/>
            <a:chOff x="-160522" y="-330917"/>
            <a:chExt cx="3316071" cy="1446776"/>
          </a:xfrm>
        </p:grpSpPr>
        <p:sp>
          <p:nvSpPr>
            <p:cNvPr id="167" name="Google Shape;167;p9"/>
            <p:cNvSpPr/>
            <p:nvPr/>
          </p:nvSpPr>
          <p:spPr>
            <a:xfrm>
              <a:off x="-154108" y="-311677"/>
              <a:ext cx="3309657" cy="1427536"/>
            </a:xfrm>
            <a:custGeom>
              <a:rect b="b" l="l" r="r" t="t"/>
              <a:pathLst>
                <a:path extrusionOk="0" h="1427536" w="3309657">
                  <a:moveTo>
                    <a:pt x="3294115" y="0"/>
                  </a:moveTo>
                  <a:cubicBezTo>
                    <a:pt x="3294115" y="0"/>
                    <a:pt x="3422571" y="565036"/>
                    <a:pt x="2940907" y="796201"/>
                  </a:cubicBezTo>
                  <a:cubicBezTo>
                    <a:pt x="2459243" y="1027365"/>
                    <a:pt x="2536394" y="1380572"/>
                    <a:pt x="1701618" y="1425465"/>
                  </a:cubicBezTo>
                  <a:cubicBezTo>
                    <a:pt x="866842" y="1470358"/>
                    <a:pt x="0" y="770548"/>
                    <a:pt x="0" y="770548"/>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68" name="Google Shape;168;p9"/>
            <p:cNvSpPr/>
            <p:nvPr/>
          </p:nvSpPr>
          <p:spPr>
            <a:xfrm>
              <a:off x="-160522" y="-311581"/>
              <a:ext cx="2966185" cy="1042224"/>
            </a:xfrm>
            <a:custGeom>
              <a:rect b="b" l="l" r="r" t="t"/>
              <a:pathLst>
                <a:path extrusionOk="0" h="1042224" w="2966185">
                  <a:moveTo>
                    <a:pt x="0" y="57719"/>
                  </a:moveTo>
                  <a:cubicBezTo>
                    <a:pt x="0" y="57719"/>
                    <a:pt x="192589" y="218242"/>
                    <a:pt x="391687" y="288884"/>
                  </a:cubicBezTo>
                  <a:cubicBezTo>
                    <a:pt x="590785" y="359525"/>
                    <a:pt x="1085180" y="1001616"/>
                    <a:pt x="1830074" y="1040191"/>
                  </a:cubicBezTo>
                  <a:cubicBezTo>
                    <a:pt x="2574969" y="1078671"/>
                    <a:pt x="3050124" y="565036"/>
                    <a:pt x="2953829" y="0"/>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69" name="Google Shape;169;p9"/>
            <p:cNvSpPr/>
            <p:nvPr/>
          </p:nvSpPr>
          <p:spPr>
            <a:xfrm>
              <a:off x="0" y="-330917"/>
              <a:ext cx="2863852" cy="834797"/>
            </a:xfrm>
            <a:custGeom>
              <a:rect b="b" l="l" r="r" t="t"/>
              <a:pathLst>
                <a:path extrusionOk="0" h="834797" w="2863852">
                  <a:moveTo>
                    <a:pt x="2863852" y="0"/>
                  </a:moveTo>
                  <a:cubicBezTo>
                    <a:pt x="2863852" y="0"/>
                    <a:pt x="2780384" y="693493"/>
                    <a:pt x="2170360" y="796201"/>
                  </a:cubicBezTo>
                  <a:cubicBezTo>
                    <a:pt x="1560335" y="898908"/>
                    <a:pt x="1245703" y="764134"/>
                    <a:pt x="1053114" y="764134"/>
                  </a:cubicBezTo>
                  <a:cubicBezTo>
                    <a:pt x="860525" y="764134"/>
                    <a:pt x="250404" y="597198"/>
                    <a:pt x="0" y="6413"/>
                  </a:cubicBezTo>
                </a:path>
              </a:pathLst>
            </a:custGeom>
            <a:noFill/>
            <a:ln cap="flat" cmpd="sng" w="19125">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170" name="Google Shape;170;p9"/>
          <p:cNvSpPr/>
          <p:nvPr/>
        </p:nvSpPr>
        <p:spPr>
          <a:xfrm>
            <a:off x="214124" y="1187440"/>
            <a:ext cx="545008" cy="647483"/>
          </a:xfrm>
          <a:custGeom>
            <a:rect b="b" l="l" r="r" t="t"/>
            <a:pathLst>
              <a:path extrusionOk="0" h="647483" w="545008">
                <a:moveTo>
                  <a:pt x="475811" y="90248"/>
                </a:moveTo>
                <a:cubicBezTo>
                  <a:pt x="409404" y="320"/>
                  <a:pt x="284146" y="-18856"/>
                  <a:pt x="183071" y="17039"/>
                </a:cubicBezTo>
                <a:cubicBezTo>
                  <a:pt x="130361" y="35837"/>
                  <a:pt x="83790" y="68899"/>
                  <a:pt x="52523" y="115659"/>
                </a:cubicBezTo>
                <a:cubicBezTo>
                  <a:pt x="13321" y="174131"/>
                  <a:pt x="-187" y="246017"/>
                  <a:pt x="2" y="315447"/>
                </a:cubicBezTo>
                <a:cubicBezTo>
                  <a:pt x="191" y="381949"/>
                  <a:pt x="9354" y="452702"/>
                  <a:pt x="33253" y="515047"/>
                </a:cubicBezTo>
                <a:cubicBezTo>
                  <a:pt x="55829" y="573992"/>
                  <a:pt x="96732" y="628686"/>
                  <a:pt x="161439" y="643234"/>
                </a:cubicBezTo>
                <a:cubicBezTo>
                  <a:pt x="235781" y="659953"/>
                  <a:pt x="310879" y="624341"/>
                  <a:pt x="373980" y="588634"/>
                </a:cubicBezTo>
                <a:cubicBezTo>
                  <a:pt x="405909" y="570592"/>
                  <a:pt x="436704" y="550282"/>
                  <a:pt x="464098" y="526005"/>
                </a:cubicBezTo>
                <a:cubicBezTo>
                  <a:pt x="486391" y="506262"/>
                  <a:pt x="508117" y="483402"/>
                  <a:pt x="520964" y="456197"/>
                </a:cubicBezTo>
                <a:cubicBezTo>
                  <a:pt x="544580" y="406226"/>
                  <a:pt x="547886" y="347848"/>
                  <a:pt x="543163" y="293532"/>
                </a:cubicBezTo>
                <a:cubicBezTo>
                  <a:pt x="538062" y="234965"/>
                  <a:pt x="523515" y="176115"/>
                  <a:pt x="496310" y="123688"/>
                </a:cubicBezTo>
                <a:cubicBezTo>
                  <a:pt x="490264" y="112069"/>
                  <a:pt x="483368" y="100923"/>
                  <a:pt x="475811" y="90248"/>
                </a:cubicBezTo>
                <a:cubicBezTo>
                  <a:pt x="464098" y="73906"/>
                  <a:pt x="436704" y="89587"/>
                  <a:pt x="448511" y="106212"/>
                </a:cubicBezTo>
                <a:cubicBezTo>
                  <a:pt x="478456" y="147965"/>
                  <a:pt x="495365" y="197936"/>
                  <a:pt x="505095" y="248095"/>
                </a:cubicBezTo>
                <a:cubicBezTo>
                  <a:pt x="514824" y="298444"/>
                  <a:pt x="517564" y="352572"/>
                  <a:pt x="505945" y="402826"/>
                </a:cubicBezTo>
                <a:cubicBezTo>
                  <a:pt x="501033" y="423891"/>
                  <a:pt x="493665" y="444578"/>
                  <a:pt x="480818" y="462243"/>
                </a:cubicBezTo>
                <a:cubicBezTo>
                  <a:pt x="462114" y="487937"/>
                  <a:pt x="436798" y="509663"/>
                  <a:pt x="411104" y="527989"/>
                </a:cubicBezTo>
                <a:cubicBezTo>
                  <a:pt x="383804" y="547448"/>
                  <a:pt x="354521" y="564262"/>
                  <a:pt x="324576" y="579377"/>
                </a:cubicBezTo>
                <a:cubicBezTo>
                  <a:pt x="293498" y="595152"/>
                  <a:pt x="260530" y="608660"/>
                  <a:pt x="225957" y="614045"/>
                </a:cubicBezTo>
                <a:cubicBezTo>
                  <a:pt x="194217" y="619051"/>
                  <a:pt x="161156" y="615178"/>
                  <a:pt x="133195" y="598553"/>
                </a:cubicBezTo>
                <a:cubicBezTo>
                  <a:pt x="110051" y="584856"/>
                  <a:pt x="92670" y="563885"/>
                  <a:pt x="79445" y="540741"/>
                </a:cubicBezTo>
                <a:cubicBezTo>
                  <a:pt x="50540" y="489920"/>
                  <a:pt x="39771" y="428897"/>
                  <a:pt x="34197" y="371370"/>
                </a:cubicBezTo>
                <a:cubicBezTo>
                  <a:pt x="27963" y="306946"/>
                  <a:pt x="30419" y="239972"/>
                  <a:pt x="54507" y="179138"/>
                </a:cubicBezTo>
                <a:cubicBezTo>
                  <a:pt x="74250" y="129073"/>
                  <a:pt x="109484" y="88548"/>
                  <a:pt x="156716" y="62949"/>
                </a:cubicBezTo>
                <a:cubicBezTo>
                  <a:pt x="237481" y="19212"/>
                  <a:pt x="352915" y="16567"/>
                  <a:pt x="424423" y="80235"/>
                </a:cubicBezTo>
                <a:cubicBezTo>
                  <a:pt x="433208" y="88076"/>
                  <a:pt x="441332" y="96672"/>
                  <a:pt x="448322" y="106118"/>
                </a:cubicBezTo>
                <a:cubicBezTo>
                  <a:pt x="460414" y="122365"/>
                  <a:pt x="487902" y="106685"/>
                  <a:pt x="475811" y="90248"/>
                </a:cubicBez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71" name="Google Shape;171;p9"/>
          <p:cNvSpPr/>
          <p:nvPr/>
        </p:nvSpPr>
        <p:spPr>
          <a:xfrm>
            <a:off x="11633731" y="5741703"/>
            <a:ext cx="469782" cy="545190"/>
          </a:xfrm>
          <a:custGeom>
            <a:rect b="b" l="l" r="r" t="t"/>
            <a:pathLst>
              <a:path extrusionOk="0" h="545190" w="469782">
                <a:moveTo>
                  <a:pt x="400670" y="70947"/>
                </a:moveTo>
                <a:cubicBezTo>
                  <a:pt x="338230" y="667"/>
                  <a:pt x="230259" y="-17187"/>
                  <a:pt x="144393" y="16442"/>
                </a:cubicBezTo>
                <a:cubicBezTo>
                  <a:pt x="99050" y="34201"/>
                  <a:pt x="61265" y="65185"/>
                  <a:pt x="36799" y="107599"/>
                </a:cubicBezTo>
                <a:cubicBezTo>
                  <a:pt x="7233" y="158892"/>
                  <a:pt x="-1647" y="219537"/>
                  <a:pt x="242" y="278010"/>
                </a:cubicBezTo>
                <a:cubicBezTo>
                  <a:pt x="3265" y="372662"/>
                  <a:pt x="27070" y="520401"/>
                  <a:pt x="140142" y="542411"/>
                </a:cubicBezTo>
                <a:cubicBezTo>
                  <a:pt x="202865" y="554597"/>
                  <a:pt x="265399" y="524557"/>
                  <a:pt x="318487" y="494330"/>
                </a:cubicBezTo>
                <a:cubicBezTo>
                  <a:pt x="366002" y="467219"/>
                  <a:pt x="416351" y="432079"/>
                  <a:pt x="442234" y="382203"/>
                </a:cubicBezTo>
                <a:cubicBezTo>
                  <a:pt x="492677" y="284905"/>
                  <a:pt x="470950" y="152563"/>
                  <a:pt x="400670" y="70947"/>
                </a:cubicBezTo>
                <a:cubicBezTo>
                  <a:pt x="389429" y="57912"/>
                  <a:pt x="370631" y="76899"/>
                  <a:pt x="381778" y="89840"/>
                </a:cubicBezTo>
                <a:cubicBezTo>
                  <a:pt x="439778" y="157192"/>
                  <a:pt x="457631" y="259589"/>
                  <a:pt x="429670" y="343662"/>
                </a:cubicBezTo>
                <a:cubicBezTo>
                  <a:pt x="414745" y="388626"/>
                  <a:pt x="380738" y="421688"/>
                  <a:pt x="342387" y="448043"/>
                </a:cubicBezTo>
                <a:cubicBezTo>
                  <a:pt x="319338" y="463912"/>
                  <a:pt x="294683" y="477799"/>
                  <a:pt x="269556" y="490173"/>
                </a:cubicBezTo>
                <a:cubicBezTo>
                  <a:pt x="243673" y="502926"/>
                  <a:pt x="215806" y="513978"/>
                  <a:pt x="186995" y="517473"/>
                </a:cubicBezTo>
                <a:cubicBezTo>
                  <a:pt x="71184" y="531359"/>
                  <a:pt x="38216" y="402417"/>
                  <a:pt x="29431" y="312583"/>
                </a:cubicBezTo>
                <a:cubicBezTo>
                  <a:pt x="19985" y="216798"/>
                  <a:pt x="36705" y="104671"/>
                  <a:pt x="128428" y="53283"/>
                </a:cubicBezTo>
                <a:cubicBezTo>
                  <a:pt x="208533" y="8413"/>
                  <a:pt x="319716" y="19937"/>
                  <a:pt x="381872" y="89840"/>
                </a:cubicBezTo>
                <a:cubicBezTo>
                  <a:pt x="393208" y="102781"/>
                  <a:pt x="412006" y="83794"/>
                  <a:pt x="400670" y="70947"/>
                </a:cubicBezTo>
                <a:close/>
              </a:path>
            </a:pathLst>
          </a:custGeom>
          <a:solidFill>
            <a:srgbClr val="70245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72" name="Google Shape;172;p9"/>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3" name="Google Shape;173;p9"/>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4" name="Google Shape;174;p9"/>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
        <p:nvSpPr>
          <p:cNvPr id="175" name="Google Shape;175;p9"/>
          <p:cNvSpPr txBox="1"/>
          <p:nvPr>
            <p:ph type="ctrTitle"/>
          </p:nvPr>
        </p:nvSpPr>
        <p:spPr>
          <a:xfrm>
            <a:off x="2754725" y="673241"/>
            <a:ext cx="6682549" cy="3667058"/>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2"/>
              </a:buClr>
              <a:buSzPts val="4800"/>
              <a:buFont typeface="Comfortaa"/>
              <a:buNone/>
              <a:defRPr b="1" sz="4800">
                <a:solidFill>
                  <a:schemeClr val="dk2"/>
                </a:solidFill>
                <a:latin typeface="Comfortaa"/>
                <a:ea typeface="Comfortaa"/>
                <a:cs typeface="Comfortaa"/>
                <a:sym typeface="Comforta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6" name="Google Shape;176;p9"/>
          <p:cNvSpPr txBox="1"/>
          <p:nvPr>
            <p:ph idx="1" type="subTitle"/>
          </p:nvPr>
        </p:nvSpPr>
        <p:spPr>
          <a:xfrm>
            <a:off x="2754725" y="4437930"/>
            <a:ext cx="6690002" cy="365125"/>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accent1"/>
              </a:buClr>
              <a:buSzPts val="1600"/>
              <a:buNone/>
              <a:defRPr sz="1600">
                <a:solidFill>
                  <a:schemeClr val="accen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Quote">
    <p:spTree>
      <p:nvGrpSpPr>
        <p:cNvPr id="177" name="Shape 177"/>
        <p:cNvGrpSpPr/>
        <p:nvPr/>
      </p:nvGrpSpPr>
      <p:grpSpPr>
        <a:xfrm>
          <a:off x="0" y="0"/>
          <a:ext cx="0" cy="0"/>
          <a:chOff x="0" y="0"/>
          <a:chExt cx="0" cy="0"/>
        </a:xfrm>
      </p:grpSpPr>
      <p:sp>
        <p:nvSpPr>
          <p:cNvPr id="178" name="Google Shape;178;p10"/>
          <p:cNvSpPr/>
          <p:nvPr/>
        </p:nvSpPr>
        <p:spPr>
          <a:xfrm>
            <a:off x="-20320" y="-9825"/>
            <a:ext cx="3383818" cy="1546378"/>
          </a:xfrm>
          <a:custGeom>
            <a:rect b="b" l="l" r="r" t="t"/>
            <a:pathLst>
              <a:path extrusionOk="0" h="1546378" w="3383818">
                <a:moveTo>
                  <a:pt x="3383819" y="20736"/>
                </a:moveTo>
                <a:cubicBezTo>
                  <a:pt x="3383819" y="20736"/>
                  <a:pt x="3308999" y="864588"/>
                  <a:pt x="1829127" y="847961"/>
                </a:cubicBezTo>
                <a:cubicBezTo>
                  <a:pt x="349256" y="831335"/>
                  <a:pt x="0" y="1546378"/>
                  <a:pt x="0" y="1546378"/>
                </a:cubicBezTo>
                <a:lnTo>
                  <a:pt x="16627" y="0"/>
                </a:lnTo>
                <a:lnTo>
                  <a:pt x="3383819" y="20736"/>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79" name="Google Shape;179;p10"/>
          <p:cNvSpPr/>
          <p:nvPr/>
        </p:nvSpPr>
        <p:spPr>
          <a:xfrm>
            <a:off x="468539" y="714123"/>
            <a:ext cx="1023108" cy="870371"/>
          </a:xfrm>
          <a:custGeom>
            <a:rect b="b" l="l" r="r" t="t"/>
            <a:pathLst>
              <a:path extrusionOk="0" h="870371" w="1023108">
                <a:moveTo>
                  <a:pt x="41466" y="321681"/>
                </a:moveTo>
                <a:cubicBezTo>
                  <a:pt x="69751" y="210072"/>
                  <a:pt x="57711" y="-60828"/>
                  <a:pt x="521729" y="12367"/>
                </a:cubicBezTo>
                <a:cubicBezTo>
                  <a:pt x="985748" y="85563"/>
                  <a:pt x="1107772" y="329803"/>
                  <a:pt x="969408" y="541459"/>
                </a:cubicBezTo>
                <a:cubicBezTo>
                  <a:pt x="831043" y="753115"/>
                  <a:pt x="700801" y="915847"/>
                  <a:pt x="432194" y="858895"/>
                </a:cubicBezTo>
                <a:cubicBezTo>
                  <a:pt x="163491" y="801944"/>
                  <a:pt x="-105116" y="899602"/>
                  <a:pt x="41466" y="321681"/>
                </a:cubicBezTo>
                <a:close/>
              </a:path>
            </a:pathLst>
          </a:custGeom>
          <a:solidFill>
            <a:srgbClr val="EAD06A"/>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80" name="Google Shape;180;p10"/>
          <p:cNvSpPr/>
          <p:nvPr/>
        </p:nvSpPr>
        <p:spPr>
          <a:xfrm>
            <a:off x="-103509" y="5107420"/>
            <a:ext cx="1766251" cy="1750580"/>
          </a:xfrm>
          <a:custGeom>
            <a:rect b="b" l="l" r="r" t="t"/>
            <a:pathLst>
              <a:path extrusionOk="0" h="1750580" w="1766251">
                <a:moveTo>
                  <a:pt x="1766252" y="1750580"/>
                </a:moveTo>
                <a:cubicBezTo>
                  <a:pt x="1681972" y="1528604"/>
                  <a:pt x="1433718" y="1378009"/>
                  <a:pt x="1210595" y="1296786"/>
                </a:cubicBezTo>
                <a:cubicBezTo>
                  <a:pt x="987473" y="1215564"/>
                  <a:pt x="742086" y="1131571"/>
                  <a:pt x="616048" y="930330"/>
                </a:cubicBezTo>
                <a:cubicBezTo>
                  <a:pt x="507974" y="757852"/>
                  <a:pt x="513612" y="536736"/>
                  <a:pt x="429045" y="351549"/>
                </a:cubicBezTo>
                <a:cubicBezTo>
                  <a:pt x="351645" y="181938"/>
                  <a:pt x="179836" y="49115"/>
                  <a:pt x="0" y="0"/>
                </a:cubicBezTo>
                <a:lnTo>
                  <a:pt x="0" y="1748956"/>
                </a:lnTo>
                <a:lnTo>
                  <a:pt x="1766252" y="1750580"/>
                </a:lnTo>
                <a:close/>
              </a:path>
            </a:pathLst>
          </a:custGeom>
          <a:solidFill>
            <a:schemeClr val="accent5"/>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nvGrpSpPr>
          <p:cNvPr id="181" name="Google Shape;181;p10"/>
          <p:cNvGrpSpPr/>
          <p:nvPr/>
        </p:nvGrpSpPr>
        <p:grpSpPr>
          <a:xfrm>
            <a:off x="-99718" y="5407548"/>
            <a:ext cx="2003538" cy="1446734"/>
            <a:chOff x="-99718" y="5407548"/>
            <a:chExt cx="2003538" cy="1446734"/>
          </a:xfrm>
        </p:grpSpPr>
        <p:sp>
          <p:nvSpPr>
            <p:cNvPr id="182" name="Google Shape;182;p10"/>
            <p:cNvSpPr/>
            <p:nvPr/>
          </p:nvSpPr>
          <p:spPr>
            <a:xfrm>
              <a:off x="-99718" y="5407548"/>
              <a:ext cx="2003538" cy="1446734"/>
            </a:xfrm>
            <a:custGeom>
              <a:rect b="b" l="l" r="r" t="t"/>
              <a:pathLst>
                <a:path extrusionOk="0" h="1446734" w="2003538">
                  <a:moveTo>
                    <a:pt x="0" y="615591"/>
                  </a:moveTo>
                  <a:cubicBezTo>
                    <a:pt x="0" y="615591"/>
                    <a:pt x="365596" y="28115"/>
                    <a:pt x="726797" y="1932"/>
                  </a:cubicBezTo>
                  <a:cubicBezTo>
                    <a:pt x="1087997" y="-24250"/>
                    <a:pt x="1719047" y="219512"/>
                    <a:pt x="1875663" y="498057"/>
                  </a:cubicBezTo>
                  <a:cubicBezTo>
                    <a:pt x="2032374" y="776603"/>
                    <a:pt x="2041070" y="1242245"/>
                    <a:pt x="1923536" y="1446734"/>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83" name="Google Shape;183;p10"/>
            <p:cNvSpPr/>
            <p:nvPr/>
          </p:nvSpPr>
          <p:spPr>
            <a:xfrm>
              <a:off x="-98253" y="5480366"/>
              <a:ext cx="1977109" cy="1365412"/>
            </a:xfrm>
            <a:custGeom>
              <a:rect b="b" l="l" r="r" t="t"/>
              <a:pathLst>
                <a:path extrusionOk="0" h="1365412" w="1977109">
                  <a:moveTo>
                    <a:pt x="0" y="460118"/>
                  </a:moveTo>
                  <a:cubicBezTo>
                    <a:pt x="0" y="460118"/>
                    <a:pt x="291540" y="29257"/>
                    <a:pt x="783366" y="7566"/>
                  </a:cubicBezTo>
                  <a:cubicBezTo>
                    <a:pt x="1275095" y="-14221"/>
                    <a:pt x="1653783" y="-9826"/>
                    <a:pt x="1827790" y="316593"/>
                  </a:cubicBezTo>
                  <a:cubicBezTo>
                    <a:pt x="2001892" y="643011"/>
                    <a:pt x="1975710" y="1365413"/>
                    <a:pt x="1975710" y="1365413"/>
                  </a:cubicBezTo>
                </a:path>
              </a:pathLst>
            </a:custGeom>
            <a:noFill/>
            <a:ln cap="flat" cmpd="sng" w="9525">
              <a:solidFill>
                <a:schemeClr val="dk2"/>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grpSp>
        <p:nvGrpSpPr>
          <p:cNvPr id="184" name="Google Shape;184;p10"/>
          <p:cNvGrpSpPr/>
          <p:nvPr/>
        </p:nvGrpSpPr>
        <p:grpSpPr>
          <a:xfrm>
            <a:off x="-1933" y="-60346"/>
            <a:ext cx="2787264" cy="1229765"/>
            <a:chOff x="57950" y="-88231"/>
            <a:chExt cx="2787264" cy="1229765"/>
          </a:xfrm>
        </p:grpSpPr>
        <p:sp>
          <p:nvSpPr>
            <p:cNvPr id="185" name="Google Shape;185;p10"/>
            <p:cNvSpPr/>
            <p:nvPr/>
          </p:nvSpPr>
          <p:spPr>
            <a:xfrm>
              <a:off x="152837" y="-88231"/>
              <a:ext cx="1692864" cy="493538"/>
            </a:xfrm>
            <a:custGeom>
              <a:rect b="b" l="l" r="r" t="t"/>
              <a:pathLst>
                <a:path extrusionOk="0" h="493538" w="1692864">
                  <a:moveTo>
                    <a:pt x="1692865" y="0"/>
                  </a:moveTo>
                  <a:cubicBezTo>
                    <a:pt x="1692865" y="0"/>
                    <a:pt x="1643558" y="409934"/>
                    <a:pt x="1282931" y="470707"/>
                  </a:cubicBezTo>
                  <a:cubicBezTo>
                    <a:pt x="922304" y="531481"/>
                    <a:pt x="736352" y="451692"/>
                    <a:pt x="622450" y="451692"/>
                  </a:cubicBezTo>
                  <a:cubicBezTo>
                    <a:pt x="508547" y="451692"/>
                    <a:pt x="148111" y="352983"/>
                    <a:pt x="0" y="3822"/>
                  </a:cubicBezTo>
                </a:path>
              </a:pathLst>
            </a:custGeom>
            <a:noFill/>
            <a:ln cap="flat" cmpd="sng" w="11300">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86" name="Google Shape;186;p10"/>
            <p:cNvSpPr/>
            <p:nvPr/>
          </p:nvSpPr>
          <p:spPr>
            <a:xfrm>
              <a:off x="57950" y="-76764"/>
              <a:ext cx="1753305" cy="616102"/>
            </a:xfrm>
            <a:custGeom>
              <a:rect b="b" l="l" r="r" t="t"/>
              <a:pathLst>
                <a:path extrusionOk="0" h="616102" w="1753305">
                  <a:moveTo>
                    <a:pt x="0" y="34113"/>
                  </a:moveTo>
                  <a:cubicBezTo>
                    <a:pt x="0" y="34113"/>
                    <a:pt x="113902" y="129000"/>
                    <a:pt x="231531" y="170758"/>
                  </a:cubicBezTo>
                  <a:cubicBezTo>
                    <a:pt x="349161" y="212516"/>
                    <a:pt x="641465" y="592063"/>
                    <a:pt x="1081786" y="614901"/>
                  </a:cubicBezTo>
                  <a:cubicBezTo>
                    <a:pt x="1522107" y="637643"/>
                    <a:pt x="1802945" y="334063"/>
                    <a:pt x="1745994" y="0"/>
                  </a:cubicBezTo>
                </a:path>
              </a:pathLst>
            </a:custGeom>
            <a:noFill/>
            <a:ln cap="flat" cmpd="sng" w="11300">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87" name="Google Shape;187;p10"/>
            <p:cNvSpPr/>
            <p:nvPr/>
          </p:nvSpPr>
          <p:spPr>
            <a:xfrm>
              <a:off x="61773" y="-76859"/>
              <a:ext cx="1956407" cy="843932"/>
            </a:xfrm>
            <a:custGeom>
              <a:rect b="b" l="l" r="r" t="t"/>
              <a:pathLst>
                <a:path extrusionOk="0" h="843932" w="1956407">
                  <a:moveTo>
                    <a:pt x="1947234" y="0"/>
                  </a:moveTo>
                  <a:cubicBezTo>
                    <a:pt x="1947234" y="0"/>
                    <a:pt x="2023105" y="334063"/>
                    <a:pt x="1738445" y="470707"/>
                  </a:cubicBezTo>
                  <a:cubicBezTo>
                    <a:pt x="1453784" y="607352"/>
                    <a:pt x="1499269" y="816141"/>
                    <a:pt x="1005915" y="842706"/>
                  </a:cubicBezTo>
                  <a:cubicBezTo>
                    <a:pt x="512561" y="869270"/>
                    <a:pt x="0" y="455514"/>
                    <a:pt x="0" y="455514"/>
                  </a:cubicBezTo>
                </a:path>
              </a:pathLst>
            </a:custGeom>
            <a:noFill/>
            <a:ln cap="flat" cmpd="sng" w="11300">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88" name="Google Shape;188;p10"/>
            <p:cNvSpPr/>
            <p:nvPr/>
          </p:nvSpPr>
          <p:spPr>
            <a:xfrm>
              <a:off x="57950" y="-85651"/>
              <a:ext cx="2787264" cy="1227185"/>
            </a:xfrm>
            <a:custGeom>
              <a:rect b="b" l="l" r="r" t="t"/>
              <a:pathLst>
                <a:path extrusionOk="0" h="1227185" w="2787264">
                  <a:moveTo>
                    <a:pt x="0" y="1064013"/>
                  </a:moveTo>
                  <a:cubicBezTo>
                    <a:pt x="0" y="1064013"/>
                    <a:pt x="1876332" y="1842123"/>
                    <a:pt x="2787264" y="0"/>
                  </a:cubicBezTo>
                </a:path>
              </a:pathLst>
            </a:custGeom>
            <a:noFill/>
            <a:ln cap="flat" cmpd="sng" w="11300">
              <a:solidFill>
                <a:schemeClr val="accent5"/>
              </a:solidFill>
              <a:prstDash val="solid"/>
              <a:miter lim="8000"/>
              <a:headEnd len="sm" w="sm" type="none"/>
              <a:tailEnd len="sm" w="sm" type="none"/>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grpSp>
      <p:sp>
        <p:nvSpPr>
          <p:cNvPr id="189" name="Google Shape;189;p10"/>
          <p:cNvSpPr/>
          <p:nvPr/>
        </p:nvSpPr>
        <p:spPr>
          <a:xfrm flipH="1" rot="10800000">
            <a:off x="7454319" y="-16636"/>
            <a:ext cx="4737681" cy="2934200"/>
          </a:xfrm>
          <a:custGeom>
            <a:rect b="b" l="l" r="r" t="t"/>
            <a:pathLst>
              <a:path extrusionOk="0" h="2934200" w="4737681">
                <a:moveTo>
                  <a:pt x="204496" y="2934200"/>
                </a:moveTo>
                <a:cubicBezTo>
                  <a:pt x="-82499" y="2725906"/>
                  <a:pt x="-61784" y="2193441"/>
                  <a:pt x="231266" y="1993755"/>
                </a:cubicBezTo>
                <a:cubicBezTo>
                  <a:pt x="550802" y="1776096"/>
                  <a:pt x="976943" y="1938040"/>
                  <a:pt x="1361937" y="1973986"/>
                </a:cubicBezTo>
                <a:cubicBezTo>
                  <a:pt x="1952009" y="2029039"/>
                  <a:pt x="2561567" y="1735800"/>
                  <a:pt x="2886778" y="1240321"/>
                </a:cubicBezTo>
                <a:cubicBezTo>
                  <a:pt x="3046357" y="997217"/>
                  <a:pt x="3141234" y="712113"/>
                  <a:pt x="3329663" y="490671"/>
                </a:cubicBezTo>
                <a:cubicBezTo>
                  <a:pt x="3655253" y="108042"/>
                  <a:pt x="4235487" y="-13416"/>
                  <a:pt x="4737682" y="1151"/>
                </a:cubicBezTo>
                <a:lnTo>
                  <a:pt x="4737682" y="2934200"/>
                </a:lnTo>
                <a:lnTo>
                  <a:pt x="204496" y="293420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90" name="Google Shape;190;p10"/>
          <p:cNvSpPr/>
          <p:nvPr/>
        </p:nvSpPr>
        <p:spPr>
          <a:xfrm flipH="1" rot="10800000">
            <a:off x="9898838" y="963113"/>
            <a:ext cx="469782" cy="545190"/>
          </a:xfrm>
          <a:custGeom>
            <a:rect b="b" l="l" r="r" t="t"/>
            <a:pathLst>
              <a:path extrusionOk="0" h="545190" w="469782">
                <a:moveTo>
                  <a:pt x="400670" y="70947"/>
                </a:moveTo>
                <a:cubicBezTo>
                  <a:pt x="338230" y="667"/>
                  <a:pt x="230259" y="-17187"/>
                  <a:pt x="144393" y="16442"/>
                </a:cubicBezTo>
                <a:cubicBezTo>
                  <a:pt x="99050" y="34201"/>
                  <a:pt x="61265" y="65185"/>
                  <a:pt x="36799" y="107599"/>
                </a:cubicBezTo>
                <a:cubicBezTo>
                  <a:pt x="7233" y="158892"/>
                  <a:pt x="-1647" y="219537"/>
                  <a:pt x="242" y="278010"/>
                </a:cubicBezTo>
                <a:cubicBezTo>
                  <a:pt x="3265" y="372662"/>
                  <a:pt x="27070" y="520401"/>
                  <a:pt x="140142" y="542411"/>
                </a:cubicBezTo>
                <a:cubicBezTo>
                  <a:pt x="202865" y="554597"/>
                  <a:pt x="265399" y="524557"/>
                  <a:pt x="318487" y="494330"/>
                </a:cubicBezTo>
                <a:cubicBezTo>
                  <a:pt x="366002" y="467219"/>
                  <a:pt x="416351" y="432079"/>
                  <a:pt x="442234" y="382203"/>
                </a:cubicBezTo>
                <a:cubicBezTo>
                  <a:pt x="492677" y="284905"/>
                  <a:pt x="470950" y="152563"/>
                  <a:pt x="400670" y="70947"/>
                </a:cubicBezTo>
                <a:cubicBezTo>
                  <a:pt x="389429" y="57912"/>
                  <a:pt x="370631" y="76899"/>
                  <a:pt x="381778" y="89840"/>
                </a:cubicBezTo>
                <a:cubicBezTo>
                  <a:pt x="439778" y="157192"/>
                  <a:pt x="457631" y="259589"/>
                  <a:pt x="429670" y="343662"/>
                </a:cubicBezTo>
                <a:cubicBezTo>
                  <a:pt x="414745" y="388626"/>
                  <a:pt x="380738" y="421688"/>
                  <a:pt x="342387" y="448043"/>
                </a:cubicBezTo>
                <a:cubicBezTo>
                  <a:pt x="319338" y="463912"/>
                  <a:pt x="294683" y="477799"/>
                  <a:pt x="269556" y="490173"/>
                </a:cubicBezTo>
                <a:cubicBezTo>
                  <a:pt x="243673" y="502926"/>
                  <a:pt x="215806" y="513978"/>
                  <a:pt x="186995" y="517473"/>
                </a:cubicBezTo>
                <a:cubicBezTo>
                  <a:pt x="71184" y="531359"/>
                  <a:pt x="38216" y="402417"/>
                  <a:pt x="29431" y="312583"/>
                </a:cubicBezTo>
                <a:cubicBezTo>
                  <a:pt x="19985" y="216798"/>
                  <a:pt x="36705" y="104671"/>
                  <a:pt x="128428" y="53283"/>
                </a:cubicBezTo>
                <a:cubicBezTo>
                  <a:pt x="208533" y="8413"/>
                  <a:pt x="319716" y="19937"/>
                  <a:pt x="381872" y="89840"/>
                </a:cubicBezTo>
                <a:cubicBezTo>
                  <a:pt x="393208" y="102781"/>
                  <a:pt x="412006" y="83794"/>
                  <a:pt x="400670" y="70947"/>
                </a:cubicBez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91" name="Google Shape;191;p10"/>
          <p:cNvSpPr/>
          <p:nvPr/>
        </p:nvSpPr>
        <p:spPr>
          <a:xfrm flipH="1" rot="10800000">
            <a:off x="10107032" y="-9825"/>
            <a:ext cx="1895577" cy="1214995"/>
          </a:xfrm>
          <a:custGeom>
            <a:rect b="b" l="l" r="r" t="t"/>
            <a:pathLst>
              <a:path extrusionOk="0" h="1214995" w="1895577">
                <a:moveTo>
                  <a:pt x="14980" y="1199304"/>
                </a:moveTo>
                <a:cubicBezTo>
                  <a:pt x="109065" y="1141965"/>
                  <a:pt x="157336" y="1035506"/>
                  <a:pt x="177740" y="931030"/>
                </a:cubicBezTo>
                <a:cubicBezTo>
                  <a:pt x="190020" y="868117"/>
                  <a:pt x="194365" y="804072"/>
                  <a:pt x="199939" y="740403"/>
                </a:cubicBezTo>
                <a:cubicBezTo>
                  <a:pt x="205134" y="681459"/>
                  <a:pt x="212408" y="623081"/>
                  <a:pt x="225255" y="565270"/>
                </a:cubicBezTo>
                <a:cubicBezTo>
                  <a:pt x="271636" y="357168"/>
                  <a:pt x="386219" y="149822"/>
                  <a:pt x="589881" y="61877"/>
                </a:cubicBezTo>
                <a:cubicBezTo>
                  <a:pt x="681982" y="22108"/>
                  <a:pt x="787592" y="7656"/>
                  <a:pt x="885928" y="30704"/>
                </a:cubicBezTo>
                <a:cubicBezTo>
                  <a:pt x="936276" y="42512"/>
                  <a:pt x="982941" y="64239"/>
                  <a:pt x="1024599" y="94750"/>
                </a:cubicBezTo>
                <a:cubicBezTo>
                  <a:pt x="1070980" y="128757"/>
                  <a:pt x="1112449" y="169943"/>
                  <a:pt x="1165821" y="193370"/>
                </a:cubicBezTo>
                <a:cubicBezTo>
                  <a:pt x="1219287" y="216796"/>
                  <a:pt x="1277476" y="223975"/>
                  <a:pt x="1334909" y="230777"/>
                </a:cubicBezTo>
                <a:cubicBezTo>
                  <a:pt x="1390926" y="237389"/>
                  <a:pt x="1446564" y="244852"/>
                  <a:pt x="1499747" y="264594"/>
                </a:cubicBezTo>
                <a:cubicBezTo>
                  <a:pt x="1594115" y="299451"/>
                  <a:pt x="1675731" y="364442"/>
                  <a:pt x="1737321" y="443318"/>
                </a:cubicBezTo>
                <a:cubicBezTo>
                  <a:pt x="1885627" y="632905"/>
                  <a:pt x="1901781" y="887388"/>
                  <a:pt x="1844442" y="1114004"/>
                </a:cubicBezTo>
                <a:cubicBezTo>
                  <a:pt x="1836885" y="1143949"/>
                  <a:pt x="1828005" y="1173516"/>
                  <a:pt x="1818181" y="1202704"/>
                </a:cubicBezTo>
                <a:cubicBezTo>
                  <a:pt x="1814025" y="1214985"/>
                  <a:pt x="1833484" y="1220275"/>
                  <a:pt x="1837546" y="1208089"/>
                </a:cubicBezTo>
                <a:cubicBezTo>
                  <a:pt x="1914628" y="980150"/>
                  <a:pt x="1926624" y="714993"/>
                  <a:pt x="1801083" y="501507"/>
                </a:cubicBezTo>
                <a:cubicBezTo>
                  <a:pt x="1749223" y="413279"/>
                  <a:pt x="1676203" y="336386"/>
                  <a:pt x="1587692" y="284432"/>
                </a:cubicBezTo>
                <a:cubicBezTo>
                  <a:pt x="1544617" y="259116"/>
                  <a:pt x="1497763" y="239845"/>
                  <a:pt x="1449115" y="228415"/>
                </a:cubicBezTo>
                <a:cubicBezTo>
                  <a:pt x="1389981" y="214529"/>
                  <a:pt x="1329053" y="212073"/>
                  <a:pt x="1269352" y="201871"/>
                </a:cubicBezTo>
                <a:cubicBezTo>
                  <a:pt x="1240541" y="196959"/>
                  <a:pt x="1211824" y="190347"/>
                  <a:pt x="1184619" y="179672"/>
                </a:cubicBezTo>
                <a:cubicBezTo>
                  <a:pt x="1156658" y="168715"/>
                  <a:pt x="1131436" y="152751"/>
                  <a:pt x="1107537" y="134708"/>
                </a:cubicBezTo>
                <a:cubicBezTo>
                  <a:pt x="1061817" y="100229"/>
                  <a:pt x="1020065" y="61688"/>
                  <a:pt x="967354" y="37600"/>
                </a:cubicBezTo>
                <a:cubicBezTo>
                  <a:pt x="874970" y="-4719"/>
                  <a:pt x="769549" y="-9348"/>
                  <a:pt x="671497" y="13890"/>
                </a:cubicBezTo>
                <a:cubicBezTo>
                  <a:pt x="569666" y="38073"/>
                  <a:pt x="477093" y="91917"/>
                  <a:pt x="404356" y="167015"/>
                </a:cubicBezTo>
                <a:cubicBezTo>
                  <a:pt x="327841" y="246080"/>
                  <a:pt x="273620" y="344226"/>
                  <a:pt x="237629" y="447663"/>
                </a:cubicBezTo>
                <a:cubicBezTo>
                  <a:pt x="219209" y="500468"/>
                  <a:pt x="205606" y="554973"/>
                  <a:pt x="195971" y="610045"/>
                </a:cubicBezTo>
                <a:cubicBezTo>
                  <a:pt x="185297" y="671163"/>
                  <a:pt x="180574" y="732847"/>
                  <a:pt x="175189" y="794626"/>
                </a:cubicBezTo>
                <a:cubicBezTo>
                  <a:pt x="164893" y="912043"/>
                  <a:pt x="147606" y="1039095"/>
                  <a:pt x="66085" y="1130818"/>
                </a:cubicBezTo>
                <a:cubicBezTo>
                  <a:pt x="48231" y="1150939"/>
                  <a:pt x="27827" y="1168226"/>
                  <a:pt x="4778" y="1182206"/>
                </a:cubicBezTo>
                <a:cubicBezTo>
                  <a:pt x="-6274" y="1188724"/>
                  <a:pt x="3834" y="1206106"/>
                  <a:pt x="14980" y="1199304"/>
                </a:cubicBezTo>
                <a:lnTo>
                  <a:pt x="14980" y="1199304"/>
                </a:lnTo>
                <a:close/>
              </a:path>
            </a:pathLst>
          </a:custGeom>
          <a:solidFill>
            <a:schemeClr val="dk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Questrial"/>
              <a:ea typeface="Questrial"/>
              <a:cs typeface="Questrial"/>
              <a:sym typeface="Questrial"/>
            </a:endParaRPr>
          </a:p>
        </p:txBody>
      </p:sp>
      <p:sp>
        <p:nvSpPr>
          <p:cNvPr id="192" name="Google Shape;192;p10"/>
          <p:cNvSpPr txBox="1"/>
          <p:nvPr>
            <p:ph type="title"/>
          </p:nvPr>
        </p:nvSpPr>
        <p:spPr>
          <a:xfrm>
            <a:off x="1532687" y="1259488"/>
            <a:ext cx="9138662" cy="3294598"/>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2"/>
              </a:buClr>
              <a:buSzPts val="4800"/>
              <a:buFont typeface="Comfortaa"/>
              <a:buNone/>
              <a:defRPr sz="4800">
                <a:solidFill>
                  <a:schemeClr val="dk2"/>
                </a:solidFill>
                <a:latin typeface="Comfortaa"/>
                <a:ea typeface="Comfortaa"/>
                <a:cs typeface="Comfortaa"/>
                <a:sym typeface="Comforta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3" name="Google Shape;193;p10"/>
          <p:cNvSpPr txBox="1"/>
          <p:nvPr>
            <p:ph idx="1" type="body"/>
          </p:nvPr>
        </p:nvSpPr>
        <p:spPr>
          <a:xfrm>
            <a:off x="1532687" y="4607259"/>
            <a:ext cx="9138662" cy="933192"/>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lt2"/>
              </a:buClr>
              <a:buSzPts val="1600"/>
              <a:buNone/>
              <a:defRPr sz="1600">
                <a:solidFill>
                  <a:schemeClr val="lt2"/>
                </a:solidFill>
                <a:latin typeface="Questrial"/>
                <a:ea typeface="Questrial"/>
                <a:cs typeface="Questrial"/>
                <a:sym typeface="Questria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194" name="Google Shape;194;p10"/>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5" name="Google Shape;195;p10"/>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sz="105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6" name="Google Shape;196;p10"/>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sz="1050">
                <a:solidFill>
                  <a:schemeClr val="lt1"/>
                </a:solidFill>
                <a:latin typeface="Questrial"/>
                <a:ea typeface="Questrial"/>
                <a:cs typeface="Questrial"/>
                <a:sym typeface="Questrial"/>
              </a:defRPr>
            </a:lvl1pPr>
            <a:lvl2pPr indent="0" lvl="1" marL="0" algn="r">
              <a:spcBef>
                <a:spcPts val="0"/>
              </a:spcBef>
              <a:buNone/>
              <a:defRPr sz="1050">
                <a:solidFill>
                  <a:schemeClr val="lt1"/>
                </a:solidFill>
                <a:latin typeface="Questrial"/>
                <a:ea typeface="Questrial"/>
                <a:cs typeface="Questrial"/>
                <a:sym typeface="Questrial"/>
              </a:defRPr>
            </a:lvl2pPr>
            <a:lvl3pPr indent="0" lvl="2" marL="0" algn="r">
              <a:spcBef>
                <a:spcPts val="0"/>
              </a:spcBef>
              <a:buNone/>
              <a:defRPr sz="1050">
                <a:solidFill>
                  <a:schemeClr val="lt1"/>
                </a:solidFill>
                <a:latin typeface="Questrial"/>
                <a:ea typeface="Questrial"/>
                <a:cs typeface="Questrial"/>
                <a:sym typeface="Questrial"/>
              </a:defRPr>
            </a:lvl3pPr>
            <a:lvl4pPr indent="0" lvl="3" marL="0" algn="r">
              <a:spcBef>
                <a:spcPts val="0"/>
              </a:spcBef>
              <a:buNone/>
              <a:defRPr sz="1050">
                <a:solidFill>
                  <a:schemeClr val="lt1"/>
                </a:solidFill>
                <a:latin typeface="Questrial"/>
                <a:ea typeface="Questrial"/>
                <a:cs typeface="Questrial"/>
                <a:sym typeface="Questrial"/>
              </a:defRPr>
            </a:lvl4pPr>
            <a:lvl5pPr indent="0" lvl="4" marL="0" algn="r">
              <a:spcBef>
                <a:spcPts val="0"/>
              </a:spcBef>
              <a:buNone/>
              <a:defRPr sz="1050">
                <a:solidFill>
                  <a:schemeClr val="lt1"/>
                </a:solidFill>
                <a:latin typeface="Questrial"/>
                <a:ea typeface="Questrial"/>
                <a:cs typeface="Questrial"/>
                <a:sym typeface="Questrial"/>
              </a:defRPr>
            </a:lvl5pPr>
            <a:lvl6pPr indent="0" lvl="5" marL="0" algn="r">
              <a:spcBef>
                <a:spcPts val="0"/>
              </a:spcBef>
              <a:buNone/>
              <a:defRPr sz="1050">
                <a:solidFill>
                  <a:schemeClr val="lt1"/>
                </a:solidFill>
                <a:latin typeface="Questrial"/>
                <a:ea typeface="Questrial"/>
                <a:cs typeface="Questrial"/>
                <a:sym typeface="Questrial"/>
              </a:defRPr>
            </a:lvl6pPr>
            <a:lvl7pPr indent="0" lvl="6" marL="0" algn="r">
              <a:spcBef>
                <a:spcPts val="0"/>
              </a:spcBef>
              <a:buNone/>
              <a:defRPr sz="1050">
                <a:solidFill>
                  <a:schemeClr val="lt1"/>
                </a:solidFill>
                <a:latin typeface="Questrial"/>
                <a:ea typeface="Questrial"/>
                <a:cs typeface="Questrial"/>
                <a:sym typeface="Questrial"/>
              </a:defRPr>
            </a:lvl7pPr>
            <a:lvl8pPr indent="0" lvl="7" marL="0" algn="r">
              <a:spcBef>
                <a:spcPts val="0"/>
              </a:spcBef>
              <a:buNone/>
              <a:defRPr sz="1050">
                <a:solidFill>
                  <a:schemeClr val="lt1"/>
                </a:solidFill>
                <a:latin typeface="Questrial"/>
                <a:ea typeface="Questrial"/>
                <a:cs typeface="Questrial"/>
                <a:sym typeface="Questrial"/>
              </a:defRPr>
            </a:lvl8pPr>
            <a:lvl9pPr indent="0" lvl="8" marL="0" algn="r">
              <a:spcBef>
                <a:spcPts val="0"/>
              </a:spcBef>
              <a:buNone/>
              <a:defRPr sz="1050">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18" Type="http://schemas.openxmlformats.org/officeDocument/2006/relationships/theme" Target="../theme/theme2.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2"/>
              </a:buClr>
              <a:buSzPts val="2800"/>
              <a:buFont typeface="Comfortaa"/>
              <a:buNone/>
              <a:defRPr b="1" i="0" sz="2800" u="none" cap="none" strike="noStrike">
                <a:solidFill>
                  <a:schemeClr val="dk2"/>
                </a:solidFill>
                <a:latin typeface="Comfortaa"/>
                <a:ea typeface="Comfortaa"/>
                <a:cs typeface="Comfortaa"/>
                <a:sym typeface="Comforta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612777" y="1948565"/>
            <a:ext cx="10969623" cy="422839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Questrial"/>
                <a:ea typeface="Questrial"/>
                <a:cs typeface="Questrial"/>
                <a:sym typeface="Quest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Questrial"/>
                <a:ea typeface="Questrial"/>
                <a:cs typeface="Questrial"/>
                <a:sym typeface="Quest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Questrial"/>
                <a:ea typeface="Questrial"/>
                <a:cs typeface="Questrial"/>
                <a:sym typeface="Quest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Questrial"/>
                <a:ea typeface="Questrial"/>
                <a:cs typeface="Questrial"/>
                <a:sym typeface="Questrial"/>
              </a:defRPr>
            </a:lvl9pPr>
          </a:lstStyle>
          <a:p/>
        </p:txBody>
      </p:sp>
      <p:sp>
        <p:nvSpPr>
          <p:cNvPr id="12" name="Google Shape;12;p1"/>
          <p:cNvSpPr txBox="1"/>
          <p:nvPr>
            <p:ph idx="10" type="dt"/>
          </p:nvPr>
        </p:nvSpPr>
        <p:spPr>
          <a:xfrm>
            <a:off x="612777" y="6347954"/>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50" u="none" cap="none" strike="noStrike">
                <a:solidFill>
                  <a:schemeClr val="lt1"/>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13" name="Google Shape;13;p1"/>
          <p:cNvSpPr txBox="1"/>
          <p:nvPr>
            <p:ph idx="11" type="ftr"/>
          </p:nvPr>
        </p:nvSpPr>
        <p:spPr>
          <a:xfrm>
            <a:off x="4038600" y="6347954"/>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050" u="none" cap="none" strike="noStrike">
                <a:solidFill>
                  <a:schemeClr val="lt1"/>
                </a:solidFill>
                <a:latin typeface="Questrial"/>
                <a:ea typeface="Questrial"/>
                <a:cs typeface="Questrial"/>
                <a:sym typeface="Questrial"/>
              </a:defRPr>
            </a:lvl1pPr>
            <a:lvl2pPr lvl="1"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2pPr>
            <a:lvl3pPr lvl="2"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3pPr>
            <a:lvl4pPr lvl="3"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4pPr>
            <a:lvl5pPr lvl="4"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5pPr>
            <a:lvl6pPr lvl="5"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6pPr>
            <a:lvl7pPr lvl="6"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7pPr>
            <a:lvl8pPr lvl="7"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8pPr>
            <a:lvl9pPr lvl="8" marR="0" rtl="0" algn="l">
              <a:spcBef>
                <a:spcPts val="0"/>
              </a:spcBef>
              <a:spcAft>
                <a:spcPts val="0"/>
              </a:spcAft>
              <a:buSzPts val="1400"/>
              <a:buNone/>
              <a:defRPr b="0" i="0" sz="1800" u="none" cap="none" strike="noStrike">
                <a:solidFill>
                  <a:schemeClr val="dk1"/>
                </a:solidFill>
                <a:latin typeface="Questrial"/>
                <a:ea typeface="Questrial"/>
                <a:cs typeface="Questrial"/>
                <a:sym typeface="Questrial"/>
              </a:defRPr>
            </a:lvl9pPr>
          </a:lstStyle>
          <a:p/>
        </p:txBody>
      </p:sp>
      <p:sp>
        <p:nvSpPr>
          <p:cNvPr id="14" name="Google Shape;14;p1"/>
          <p:cNvSpPr txBox="1"/>
          <p:nvPr>
            <p:ph idx="12" type="sldNum"/>
          </p:nvPr>
        </p:nvSpPr>
        <p:spPr>
          <a:xfrm>
            <a:off x="8839200" y="6347954"/>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chemeClr val="lt1"/>
                </a:solidFill>
                <a:latin typeface="Questrial"/>
                <a:ea typeface="Questrial"/>
                <a:cs typeface="Questrial"/>
                <a:sym typeface="Questrial"/>
              </a:defRPr>
            </a:lvl1pPr>
            <a:lvl2pPr indent="0" lvl="1" marL="0" marR="0" rtl="0" algn="r">
              <a:spcBef>
                <a:spcPts val="0"/>
              </a:spcBef>
              <a:buNone/>
              <a:defRPr b="0" i="0" sz="1050" u="none" cap="none" strike="noStrike">
                <a:solidFill>
                  <a:schemeClr val="lt1"/>
                </a:solidFill>
                <a:latin typeface="Questrial"/>
                <a:ea typeface="Questrial"/>
                <a:cs typeface="Questrial"/>
                <a:sym typeface="Questrial"/>
              </a:defRPr>
            </a:lvl2pPr>
            <a:lvl3pPr indent="0" lvl="2" marL="0" marR="0" rtl="0" algn="r">
              <a:spcBef>
                <a:spcPts val="0"/>
              </a:spcBef>
              <a:buNone/>
              <a:defRPr b="0" i="0" sz="1050" u="none" cap="none" strike="noStrike">
                <a:solidFill>
                  <a:schemeClr val="lt1"/>
                </a:solidFill>
                <a:latin typeface="Questrial"/>
                <a:ea typeface="Questrial"/>
                <a:cs typeface="Questrial"/>
                <a:sym typeface="Questrial"/>
              </a:defRPr>
            </a:lvl3pPr>
            <a:lvl4pPr indent="0" lvl="3" marL="0" marR="0" rtl="0" algn="r">
              <a:spcBef>
                <a:spcPts val="0"/>
              </a:spcBef>
              <a:buNone/>
              <a:defRPr b="0" i="0" sz="1050" u="none" cap="none" strike="noStrike">
                <a:solidFill>
                  <a:schemeClr val="lt1"/>
                </a:solidFill>
                <a:latin typeface="Questrial"/>
                <a:ea typeface="Questrial"/>
                <a:cs typeface="Questrial"/>
                <a:sym typeface="Questrial"/>
              </a:defRPr>
            </a:lvl4pPr>
            <a:lvl5pPr indent="0" lvl="4" marL="0" marR="0" rtl="0" algn="r">
              <a:spcBef>
                <a:spcPts val="0"/>
              </a:spcBef>
              <a:buNone/>
              <a:defRPr b="0" i="0" sz="1050" u="none" cap="none" strike="noStrike">
                <a:solidFill>
                  <a:schemeClr val="lt1"/>
                </a:solidFill>
                <a:latin typeface="Questrial"/>
                <a:ea typeface="Questrial"/>
                <a:cs typeface="Questrial"/>
                <a:sym typeface="Questrial"/>
              </a:defRPr>
            </a:lvl5pPr>
            <a:lvl6pPr indent="0" lvl="5" marL="0" marR="0" rtl="0" algn="r">
              <a:spcBef>
                <a:spcPts val="0"/>
              </a:spcBef>
              <a:buNone/>
              <a:defRPr b="0" i="0" sz="1050" u="none" cap="none" strike="noStrike">
                <a:solidFill>
                  <a:schemeClr val="lt1"/>
                </a:solidFill>
                <a:latin typeface="Questrial"/>
                <a:ea typeface="Questrial"/>
                <a:cs typeface="Questrial"/>
                <a:sym typeface="Questrial"/>
              </a:defRPr>
            </a:lvl6pPr>
            <a:lvl7pPr indent="0" lvl="6" marL="0" marR="0" rtl="0" algn="r">
              <a:spcBef>
                <a:spcPts val="0"/>
              </a:spcBef>
              <a:buNone/>
              <a:defRPr b="0" i="0" sz="1050" u="none" cap="none" strike="noStrike">
                <a:solidFill>
                  <a:schemeClr val="lt1"/>
                </a:solidFill>
                <a:latin typeface="Questrial"/>
                <a:ea typeface="Questrial"/>
                <a:cs typeface="Questrial"/>
                <a:sym typeface="Questrial"/>
              </a:defRPr>
            </a:lvl7pPr>
            <a:lvl8pPr indent="0" lvl="7" marL="0" marR="0" rtl="0" algn="r">
              <a:spcBef>
                <a:spcPts val="0"/>
              </a:spcBef>
              <a:buNone/>
              <a:defRPr b="0" i="0" sz="1050" u="none" cap="none" strike="noStrike">
                <a:solidFill>
                  <a:schemeClr val="lt1"/>
                </a:solidFill>
                <a:latin typeface="Questrial"/>
                <a:ea typeface="Questrial"/>
                <a:cs typeface="Questrial"/>
                <a:sym typeface="Questrial"/>
              </a:defRPr>
            </a:lvl8pPr>
            <a:lvl9pPr indent="0" lvl="8" marL="0" marR="0" rtl="0" algn="r">
              <a:spcBef>
                <a:spcPts val="0"/>
              </a:spcBef>
              <a:buNone/>
              <a:defRPr b="0" i="0" sz="1050" u="none" cap="none" strike="noStrike">
                <a:solidFill>
                  <a:schemeClr val="lt1"/>
                </a:solidFill>
                <a:latin typeface="Questrial"/>
                <a:ea typeface="Questrial"/>
                <a:cs typeface="Questrial"/>
                <a:sym typeface="Quest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2160">
          <p15:clr>
            <a:srgbClr val="F26B43"/>
          </p15:clr>
        </p15:guide>
        <p15:guide id="2" pos="228">
          <p15:clr>
            <a:srgbClr val="F26B43"/>
          </p15:clr>
        </p15:guide>
        <p15:guide id="3" pos="3840">
          <p15:clr>
            <a:srgbClr val="F26B43"/>
          </p15:clr>
        </p15:guide>
        <p15:guide id="4" pos="7444">
          <p15:clr>
            <a:srgbClr val="F26B43"/>
          </p15:clr>
        </p15:guide>
        <p15:guide id="5" orient="horz" pos="228">
          <p15:clr>
            <a:srgbClr val="F26B43"/>
          </p15:clr>
        </p15:guide>
        <p15:guide id="6" orient="horz" pos="1165">
          <p15:clr>
            <a:srgbClr val="F26B43"/>
          </p15:clr>
        </p15:guide>
        <p15:guide id="7" orient="horz" pos="1222">
          <p15:clr>
            <a:srgbClr val="F26B43"/>
          </p15:clr>
        </p15:guide>
        <p15:guide id="8" orient="horz" pos="3994">
          <p15:clr>
            <a:srgbClr val="F26B43"/>
          </p15:clr>
        </p15:guide>
        <p15:guide id="9" orient="horz" pos="4235">
          <p15:clr>
            <a:srgbClr val="F26B43"/>
          </p15:clr>
        </p15:guide>
        <p15:guide id="10" pos="386">
          <p15:clr>
            <a:srgbClr val="F26B43"/>
          </p15:clr>
        </p15:guide>
        <p15:guide id="11" pos="7296">
          <p15:clr>
            <a:srgbClr val="F26B43"/>
          </p15:clr>
        </p15:guide>
        <p15:guide id="12" orient="horz" pos="323">
          <p15:clr>
            <a:srgbClr val="F26B43"/>
          </p15:clr>
        </p15:guide>
        <p15:guide id="13" orient="horz" pos="3893">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3.jpg"/><Relationship Id="rId4" Type="http://schemas.openxmlformats.org/officeDocument/2006/relationships/hyperlink" Target="https://unsplash.com/photos/woman-in-white-shirt-sitting-on-brown-and-white-pillow-zTgFtM6M9Gs?utm_source=poweredimages&amp;utm_medium=referra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jpg"/><Relationship Id="rId4" Type="http://schemas.openxmlformats.org/officeDocument/2006/relationships/hyperlink" Target="https://unsplash.com/photos/person-doing-yoga-exercises-w5SgojGZooI?utm_source=poweredimages&amp;utm_medium=referra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2.jpg"/><Relationship Id="rId4" Type="http://schemas.openxmlformats.org/officeDocument/2006/relationships/hyperlink" Target="https://unsplash.com/photos/woman-wearing-black-shirt-sitting-on-green-yoga-mat-GpVak9-cL6E?utm_source=poweredimages&amp;utm_medium=referra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p19"/>
          <p:cNvSpPr txBox="1"/>
          <p:nvPr>
            <p:ph type="ctrTitle"/>
          </p:nvPr>
        </p:nvSpPr>
        <p:spPr>
          <a:xfrm>
            <a:off x="1527349" y="530984"/>
            <a:ext cx="9143999" cy="3508452"/>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2"/>
              </a:buClr>
              <a:buSzPts val="4800"/>
              <a:buFont typeface="Comfortaa"/>
              <a:buNone/>
            </a:pPr>
            <a:r>
              <a:rPr lang="en-US" sz="3900"/>
              <a:t>Introduction to Yoga-Goga-Boom: Your New Yoga Studio in the Neighborhood</a:t>
            </a:r>
            <a:endParaRPr sz="39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3" name="Shape 473"/>
        <p:cNvGrpSpPr/>
        <p:nvPr/>
      </p:nvGrpSpPr>
      <p:grpSpPr>
        <a:xfrm>
          <a:off x="0" y="0"/>
          <a:ext cx="0" cy="0"/>
          <a:chOff x="0" y="0"/>
          <a:chExt cx="0" cy="0"/>
        </a:xfrm>
      </p:grpSpPr>
      <p:sp>
        <p:nvSpPr>
          <p:cNvPr id="474" name="Google Shape;474;p28"/>
          <p:cNvSpPr txBox="1"/>
          <p:nvPr>
            <p:ph idx="1" type="body"/>
          </p:nvPr>
        </p:nvSpPr>
        <p:spPr>
          <a:xfrm>
            <a:off x="612948" y="1939924"/>
            <a:ext cx="10969451" cy="4238933"/>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400"/>
              <a:buNone/>
            </a:pPr>
            <a:r>
              <a:rPr b="1" lang="en-US" sz="1500"/>
              <a:t>Monthly community events and workshops</a:t>
            </a:r>
            <a:endParaRPr b="1" sz="1500"/>
          </a:p>
          <a:p>
            <a:pPr indent="0" lvl="0" marL="0" rtl="0" algn="l">
              <a:lnSpc>
                <a:spcPct val="150000"/>
              </a:lnSpc>
              <a:spcBef>
                <a:spcPts val="0"/>
              </a:spcBef>
              <a:spcAft>
                <a:spcPts val="0"/>
              </a:spcAft>
              <a:buClr>
                <a:schemeClr val="dk1"/>
              </a:buClr>
              <a:buSzPts val="1400"/>
              <a:buNone/>
            </a:pPr>
            <a:r>
              <a:rPr lang="en-US" sz="1300"/>
              <a:t>We host monthly community events and workshops to foster a sense of community, provide learning opportunities, and encourage social connections.</a:t>
            </a:r>
            <a:endParaRPr sz="1300"/>
          </a:p>
          <a:p>
            <a:pPr indent="0" lvl="0" marL="0" rtl="0" algn="l">
              <a:lnSpc>
                <a:spcPct val="150000"/>
              </a:lnSpc>
              <a:spcBef>
                <a:spcPts val="0"/>
              </a:spcBef>
              <a:spcAft>
                <a:spcPts val="0"/>
              </a:spcAft>
              <a:buClr>
                <a:schemeClr val="dk1"/>
              </a:buClr>
              <a:buSzPts val="1400"/>
              <a:buNone/>
            </a:pPr>
            <a:r>
              <a:t/>
            </a:r>
            <a:endParaRPr sz="1300"/>
          </a:p>
          <a:p>
            <a:pPr indent="0" lvl="0" marL="0" rtl="0" algn="l">
              <a:lnSpc>
                <a:spcPct val="150000"/>
              </a:lnSpc>
              <a:spcBef>
                <a:spcPts val="0"/>
              </a:spcBef>
              <a:spcAft>
                <a:spcPts val="0"/>
              </a:spcAft>
              <a:buClr>
                <a:schemeClr val="dk1"/>
              </a:buClr>
              <a:buSzPts val="1400"/>
              <a:buNone/>
            </a:pPr>
            <a:r>
              <a:rPr b="1" lang="en-US" sz="1500"/>
              <a:t>Opportunities for family yoga sessions</a:t>
            </a:r>
            <a:endParaRPr b="1" sz="1500"/>
          </a:p>
          <a:p>
            <a:pPr indent="0" lvl="0" marL="0" rtl="0" algn="l">
              <a:lnSpc>
                <a:spcPct val="150000"/>
              </a:lnSpc>
              <a:spcBef>
                <a:spcPts val="0"/>
              </a:spcBef>
              <a:spcAft>
                <a:spcPts val="0"/>
              </a:spcAft>
              <a:buClr>
                <a:schemeClr val="dk1"/>
              </a:buClr>
              <a:buSzPts val="1400"/>
              <a:buNone/>
            </a:pPr>
            <a:r>
              <a:rPr lang="en-US" sz="1300"/>
              <a:t>Our family yoga sessions offer a wonderful opportunity for parents and children to practice yoga together, strengthening family bonds through shared experiences.</a:t>
            </a:r>
            <a:endParaRPr sz="1300"/>
          </a:p>
          <a:p>
            <a:pPr indent="0" lvl="0" marL="0" rtl="0" algn="l">
              <a:lnSpc>
                <a:spcPct val="150000"/>
              </a:lnSpc>
              <a:spcBef>
                <a:spcPts val="0"/>
              </a:spcBef>
              <a:spcAft>
                <a:spcPts val="0"/>
              </a:spcAft>
              <a:buClr>
                <a:schemeClr val="dk1"/>
              </a:buClr>
              <a:buSzPts val="1400"/>
              <a:buNone/>
            </a:pPr>
            <a:r>
              <a:t/>
            </a:r>
            <a:endParaRPr sz="1300"/>
          </a:p>
          <a:p>
            <a:pPr indent="0" lvl="0" marL="0" rtl="0" algn="l">
              <a:lnSpc>
                <a:spcPct val="150000"/>
              </a:lnSpc>
              <a:spcBef>
                <a:spcPts val="0"/>
              </a:spcBef>
              <a:spcAft>
                <a:spcPts val="0"/>
              </a:spcAft>
              <a:buClr>
                <a:schemeClr val="dk1"/>
              </a:buClr>
              <a:buSzPts val="1400"/>
              <a:buNone/>
            </a:pPr>
            <a:r>
              <a:rPr b="1" lang="en-US" sz="1500"/>
              <a:t>Partnerships with local schools and organizations</a:t>
            </a:r>
            <a:endParaRPr b="1" sz="1500"/>
          </a:p>
          <a:p>
            <a:pPr indent="0" lvl="0" marL="0" rtl="0" algn="l">
              <a:lnSpc>
                <a:spcPct val="150000"/>
              </a:lnSpc>
              <a:spcBef>
                <a:spcPts val="0"/>
              </a:spcBef>
              <a:spcAft>
                <a:spcPts val="0"/>
              </a:spcAft>
              <a:buClr>
                <a:schemeClr val="dk1"/>
              </a:buClr>
              <a:buSzPts val="1400"/>
              <a:buNone/>
            </a:pPr>
            <a:r>
              <a:rPr lang="en-US" sz="1300"/>
              <a:t>We partner with local schools and organizations to bring the benefits of yoga to a wider audience and support community wellness initiatives.</a:t>
            </a:r>
            <a:endParaRPr sz="1300"/>
          </a:p>
        </p:txBody>
      </p:sp>
      <p:sp>
        <p:nvSpPr>
          <p:cNvPr id="475" name="Google Shape;475;p28"/>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Community Engagement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sp>
        <p:nvSpPr>
          <p:cNvPr id="480" name="Google Shape;480;p29"/>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Special Offers and Membership</a:t>
            </a:r>
            <a:endParaRPr/>
          </a:p>
        </p:txBody>
      </p:sp>
      <p:sp>
        <p:nvSpPr>
          <p:cNvPr id="481" name="Google Shape;481;p29"/>
          <p:cNvSpPr txBox="1"/>
          <p:nvPr>
            <p:ph idx="1" type="body"/>
          </p:nvPr>
        </p:nvSpPr>
        <p:spPr>
          <a:xfrm>
            <a:off x="612948" y="1949621"/>
            <a:ext cx="10969451" cy="4238933"/>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400"/>
              <a:buNone/>
            </a:pPr>
            <a:r>
              <a:rPr b="1" lang="en-US" sz="1700"/>
              <a:t>Introductory offers for new members</a:t>
            </a:r>
            <a:endParaRPr b="1" sz="1700"/>
          </a:p>
          <a:p>
            <a:pPr indent="0" lvl="0" marL="0" rtl="0" algn="l">
              <a:lnSpc>
                <a:spcPct val="150000"/>
              </a:lnSpc>
              <a:spcBef>
                <a:spcPts val="0"/>
              </a:spcBef>
              <a:spcAft>
                <a:spcPts val="0"/>
              </a:spcAft>
              <a:buClr>
                <a:schemeClr val="dk1"/>
              </a:buClr>
              <a:buSzPts val="1400"/>
              <a:buNone/>
            </a:pPr>
            <a:r>
              <a:rPr lang="en-US" sz="1500"/>
              <a:t>We have special introductory offers for new members, making it easy to start your yoga journey with us at affordable rates.</a:t>
            </a:r>
            <a:endParaRPr sz="1500"/>
          </a:p>
          <a:p>
            <a:pPr indent="0" lvl="0" marL="0" rtl="0" algn="l">
              <a:lnSpc>
                <a:spcPct val="150000"/>
              </a:lnSpc>
              <a:spcBef>
                <a:spcPts val="0"/>
              </a:spcBef>
              <a:spcAft>
                <a:spcPts val="0"/>
              </a:spcAft>
              <a:buClr>
                <a:schemeClr val="dk1"/>
              </a:buClr>
              <a:buSzPts val="1400"/>
              <a:buNone/>
            </a:pPr>
            <a:r>
              <a:t/>
            </a:r>
            <a:endParaRPr sz="1500"/>
          </a:p>
          <a:p>
            <a:pPr indent="0" lvl="0" marL="0" rtl="0" algn="l">
              <a:lnSpc>
                <a:spcPct val="150000"/>
              </a:lnSpc>
              <a:spcBef>
                <a:spcPts val="0"/>
              </a:spcBef>
              <a:spcAft>
                <a:spcPts val="0"/>
              </a:spcAft>
              <a:buClr>
                <a:schemeClr val="dk1"/>
              </a:buClr>
              <a:buSzPts val="1400"/>
              <a:buNone/>
            </a:pPr>
            <a:r>
              <a:rPr b="1" lang="en-US" sz="1700"/>
              <a:t>Flexible membership plans</a:t>
            </a:r>
            <a:endParaRPr b="1" sz="1700"/>
          </a:p>
          <a:p>
            <a:pPr indent="0" lvl="0" marL="0" rtl="0" algn="l">
              <a:lnSpc>
                <a:spcPct val="150000"/>
              </a:lnSpc>
              <a:spcBef>
                <a:spcPts val="0"/>
              </a:spcBef>
              <a:spcAft>
                <a:spcPts val="0"/>
              </a:spcAft>
              <a:buClr>
                <a:schemeClr val="dk1"/>
              </a:buClr>
              <a:buSzPts val="1400"/>
              <a:buNone/>
            </a:pPr>
            <a:r>
              <a:rPr lang="en-US" sz="1500"/>
              <a:t>Our flexible membership plans are tailored to suit different schedules and needs, ensuring that everyone can find a plan that works for them.</a:t>
            </a:r>
            <a:endParaRPr sz="1500"/>
          </a:p>
          <a:p>
            <a:pPr indent="0" lvl="0" marL="0" rtl="0" algn="l">
              <a:lnSpc>
                <a:spcPct val="150000"/>
              </a:lnSpc>
              <a:spcBef>
                <a:spcPts val="0"/>
              </a:spcBef>
              <a:spcAft>
                <a:spcPts val="0"/>
              </a:spcAft>
              <a:buClr>
                <a:schemeClr val="dk1"/>
              </a:buClr>
              <a:buSzPts val="1400"/>
              <a:buNone/>
            </a:pPr>
            <a:r>
              <a:t/>
            </a:r>
            <a:endParaRPr sz="1500"/>
          </a:p>
          <a:p>
            <a:pPr indent="0" lvl="0" marL="0" rtl="0" algn="l">
              <a:lnSpc>
                <a:spcPct val="150000"/>
              </a:lnSpc>
              <a:spcBef>
                <a:spcPts val="0"/>
              </a:spcBef>
              <a:spcAft>
                <a:spcPts val="0"/>
              </a:spcAft>
              <a:buClr>
                <a:schemeClr val="dk1"/>
              </a:buClr>
              <a:buSzPts val="1400"/>
              <a:buNone/>
            </a:pPr>
            <a:r>
              <a:rPr b="1" lang="en-US" sz="1700"/>
              <a:t>Discounts for families and groups</a:t>
            </a:r>
            <a:endParaRPr b="1" sz="1700"/>
          </a:p>
          <a:p>
            <a:pPr indent="0" lvl="0" marL="0" rtl="0" algn="l">
              <a:lnSpc>
                <a:spcPct val="150000"/>
              </a:lnSpc>
              <a:spcBef>
                <a:spcPts val="0"/>
              </a:spcBef>
              <a:spcAft>
                <a:spcPts val="0"/>
              </a:spcAft>
              <a:buClr>
                <a:schemeClr val="dk1"/>
              </a:buClr>
              <a:buSzPts val="1400"/>
              <a:buNone/>
            </a:pPr>
            <a:r>
              <a:rPr lang="en-US" sz="1500"/>
              <a:t>We offer discounts for families and groups, encouraging you to invite your loved ones and friends to join our yoga community.</a:t>
            </a:r>
            <a:endParaRPr sz="1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5" name="Shape 485"/>
        <p:cNvGrpSpPr/>
        <p:nvPr/>
      </p:nvGrpSpPr>
      <p:grpSpPr>
        <a:xfrm>
          <a:off x="0" y="0"/>
          <a:ext cx="0" cy="0"/>
          <a:chOff x="0" y="0"/>
          <a:chExt cx="0" cy="0"/>
        </a:xfrm>
      </p:grpSpPr>
      <p:sp>
        <p:nvSpPr>
          <p:cNvPr id="486" name="Google Shape;486;p30"/>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Join Us at Yoga-Goga-Boom</a:t>
            </a:r>
            <a:endParaRPr/>
          </a:p>
        </p:txBody>
      </p:sp>
      <p:sp>
        <p:nvSpPr>
          <p:cNvPr id="487" name="Google Shape;487;p30"/>
          <p:cNvSpPr txBox="1"/>
          <p:nvPr>
            <p:ph idx="1" type="body"/>
          </p:nvPr>
        </p:nvSpPr>
        <p:spPr>
          <a:xfrm>
            <a:off x="612948" y="1939924"/>
            <a:ext cx="10969451" cy="4238933"/>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400"/>
              <a:buNone/>
            </a:pPr>
            <a:r>
              <a:rPr b="1" lang="en-US" sz="1500"/>
              <a:t>Encouragement to book a class today</a:t>
            </a:r>
            <a:endParaRPr b="1" sz="1500"/>
          </a:p>
          <a:p>
            <a:pPr indent="0" lvl="0" marL="0" rtl="0" algn="l">
              <a:lnSpc>
                <a:spcPct val="150000"/>
              </a:lnSpc>
              <a:spcBef>
                <a:spcPts val="0"/>
              </a:spcBef>
              <a:spcAft>
                <a:spcPts val="0"/>
              </a:spcAft>
              <a:buClr>
                <a:schemeClr val="dk1"/>
              </a:buClr>
              <a:buSzPts val="1400"/>
              <a:buNone/>
            </a:pPr>
            <a:r>
              <a:rPr lang="en-US"/>
              <a:t>We invite you to book a class today and experience the unique offerings at Yoga-Goga-Boom. Join us to start or deepen your yoga journey in a supportive environment.</a:t>
            </a:r>
            <a:endParaRPr/>
          </a:p>
          <a:p>
            <a:pPr indent="0" lvl="0" marL="0" rtl="0" algn="l">
              <a:lnSpc>
                <a:spcPct val="150000"/>
              </a:lnSpc>
              <a:spcBef>
                <a:spcPts val="0"/>
              </a:spcBef>
              <a:spcAft>
                <a:spcPts val="0"/>
              </a:spcAft>
              <a:buClr>
                <a:schemeClr val="dk1"/>
              </a:buClr>
              <a:buSzPts val="1400"/>
              <a:buNone/>
            </a:pPr>
            <a:r>
              <a:t/>
            </a:r>
            <a:endParaRPr/>
          </a:p>
          <a:p>
            <a:pPr indent="0" lvl="0" marL="0" rtl="0" algn="l">
              <a:lnSpc>
                <a:spcPct val="150000"/>
              </a:lnSpc>
              <a:spcBef>
                <a:spcPts val="0"/>
              </a:spcBef>
              <a:spcAft>
                <a:spcPts val="0"/>
              </a:spcAft>
              <a:buClr>
                <a:schemeClr val="dk1"/>
              </a:buClr>
              <a:buSzPts val="1400"/>
              <a:buNone/>
            </a:pPr>
            <a:r>
              <a:rPr b="1" lang="en-US" sz="1500"/>
              <a:t>Contact information and location details</a:t>
            </a:r>
            <a:endParaRPr b="1" sz="1500"/>
          </a:p>
          <a:p>
            <a:pPr indent="0" lvl="0" marL="0" rtl="0" algn="l">
              <a:lnSpc>
                <a:spcPct val="150000"/>
              </a:lnSpc>
              <a:spcBef>
                <a:spcPts val="0"/>
              </a:spcBef>
              <a:spcAft>
                <a:spcPts val="0"/>
              </a:spcAft>
              <a:buClr>
                <a:schemeClr val="dk1"/>
              </a:buClr>
              <a:buSzPts val="1400"/>
              <a:buNone/>
            </a:pPr>
            <a:r>
              <a:rPr lang="en-US"/>
              <a:t>For more information, visit us at [Address], or contact us at [Phone Number] and [Email Address].</a:t>
            </a:r>
            <a:endParaRPr/>
          </a:p>
          <a:p>
            <a:pPr indent="0" lvl="0" marL="0" rtl="0" algn="l">
              <a:lnSpc>
                <a:spcPct val="150000"/>
              </a:lnSpc>
              <a:spcBef>
                <a:spcPts val="0"/>
              </a:spcBef>
              <a:spcAft>
                <a:spcPts val="0"/>
              </a:spcAft>
              <a:buClr>
                <a:schemeClr val="dk1"/>
              </a:buClr>
              <a:buSzPts val="1400"/>
              <a:buNone/>
            </a:pPr>
            <a:r>
              <a:t/>
            </a:r>
            <a:endParaRPr/>
          </a:p>
          <a:p>
            <a:pPr indent="0" lvl="0" marL="0" rtl="0" algn="l">
              <a:lnSpc>
                <a:spcPct val="150000"/>
              </a:lnSpc>
              <a:spcBef>
                <a:spcPts val="0"/>
              </a:spcBef>
              <a:spcAft>
                <a:spcPts val="0"/>
              </a:spcAft>
              <a:buClr>
                <a:schemeClr val="dk1"/>
              </a:buClr>
              <a:buSzPts val="1400"/>
              <a:buNone/>
            </a:pPr>
            <a:r>
              <a:rPr b="1" lang="en-US" sz="1500"/>
              <a:t>Follow us on social media for updates and tips</a:t>
            </a:r>
            <a:endParaRPr b="1" sz="1500"/>
          </a:p>
          <a:p>
            <a:pPr indent="0" lvl="0" marL="0" rtl="0" algn="l">
              <a:lnSpc>
                <a:spcPct val="150000"/>
              </a:lnSpc>
              <a:spcBef>
                <a:spcPts val="0"/>
              </a:spcBef>
              <a:spcAft>
                <a:spcPts val="0"/>
              </a:spcAft>
              <a:buClr>
                <a:schemeClr val="dk1"/>
              </a:buClr>
              <a:buSzPts val="1400"/>
              <a:buNone/>
            </a:pPr>
            <a:r>
              <a:rPr lang="en-US"/>
              <a:t>Stay connected and inspired by following us on social media. Get the latest updates, yoga tips, and more from our vibrant community.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9" name="Shape 419"/>
        <p:cNvGrpSpPr/>
        <p:nvPr/>
      </p:nvGrpSpPr>
      <p:grpSpPr>
        <a:xfrm>
          <a:off x="0" y="0"/>
          <a:ext cx="0" cy="0"/>
          <a:chOff x="0" y="0"/>
          <a:chExt cx="0" cy="0"/>
        </a:xfrm>
      </p:grpSpPr>
      <p:sp>
        <p:nvSpPr>
          <p:cNvPr id="420" name="Google Shape;420;p20"/>
          <p:cNvSpPr txBox="1"/>
          <p:nvPr>
            <p:ph idx="1" type="body"/>
          </p:nvPr>
        </p:nvSpPr>
        <p:spPr>
          <a:xfrm>
            <a:off x="3483864" y="529946"/>
            <a:ext cx="8098536" cy="5648911"/>
          </a:xfrm>
          <a:prstGeom prst="rect">
            <a:avLst/>
          </a:prstGeom>
          <a:noFill/>
          <a:ln>
            <a:noFill/>
          </a:ln>
        </p:spPr>
        <p:txBody>
          <a:bodyPr anchorCtr="0" anchor="t" bIns="45700" lIns="91425" spcFirstLastPara="1" rIns="91425" wrap="square" tIns="45700">
            <a:noAutofit/>
          </a:bodyPr>
          <a:lstStyle/>
          <a:p>
            <a:pPr indent="-368300" lvl="0" marL="457200" rtl="0" algn="l">
              <a:lnSpc>
                <a:spcPct val="150000"/>
              </a:lnSpc>
              <a:spcBef>
                <a:spcPts val="0"/>
              </a:spcBef>
              <a:spcAft>
                <a:spcPts val="0"/>
              </a:spcAft>
              <a:buSzPts val="2200"/>
              <a:buChar char="●"/>
            </a:pPr>
            <a:r>
              <a:rPr lang="en-US" sz="2200"/>
              <a:t>Welcome to Yoga-Goga-Boom</a:t>
            </a:r>
            <a:endParaRPr sz="2200"/>
          </a:p>
          <a:p>
            <a:pPr indent="-368300" lvl="0" marL="457200" rtl="0" algn="l">
              <a:lnSpc>
                <a:spcPct val="150000"/>
              </a:lnSpc>
              <a:spcBef>
                <a:spcPts val="0"/>
              </a:spcBef>
              <a:spcAft>
                <a:spcPts val="0"/>
              </a:spcAft>
              <a:buSzPts val="2200"/>
              <a:buChar char="●"/>
            </a:pPr>
            <a:r>
              <a:rPr lang="en-US" sz="2200"/>
              <a:t>Our Vision and Values</a:t>
            </a:r>
            <a:endParaRPr sz="2200"/>
          </a:p>
          <a:p>
            <a:pPr indent="-368300" lvl="0" marL="457200" rtl="0" algn="l">
              <a:lnSpc>
                <a:spcPct val="150000"/>
              </a:lnSpc>
              <a:spcBef>
                <a:spcPts val="0"/>
              </a:spcBef>
              <a:spcAft>
                <a:spcPts val="0"/>
              </a:spcAft>
              <a:buSzPts val="2200"/>
              <a:buChar char="●"/>
            </a:pPr>
            <a:r>
              <a:rPr lang="en-US" sz="2200"/>
              <a:t>Our Expert Trainers</a:t>
            </a:r>
            <a:endParaRPr sz="2200"/>
          </a:p>
          <a:p>
            <a:pPr indent="-368300" lvl="0" marL="457200" rtl="0" algn="l">
              <a:lnSpc>
                <a:spcPct val="150000"/>
              </a:lnSpc>
              <a:spcBef>
                <a:spcPts val="0"/>
              </a:spcBef>
              <a:spcAft>
                <a:spcPts val="0"/>
              </a:spcAft>
              <a:buSzPts val="2200"/>
              <a:buChar char="●"/>
            </a:pPr>
            <a:r>
              <a:rPr lang="en-US" sz="2200"/>
              <a:t>Yoga for Adults</a:t>
            </a:r>
            <a:endParaRPr sz="2200"/>
          </a:p>
          <a:p>
            <a:pPr indent="-368300" lvl="0" marL="457200" rtl="0" algn="l">
              <a:lnSpc>
                <a:spcPct val="150000"/>
              </a:lnSpc>
              <a:spcBef>
                <a:spcPts val="0"/>
              </a:spcBef>
              <a:spcAft>
                <a:spcPts val="0"/>
              </a:spcAft>
              <a:buSzPts val="2200"/>
              <a:buChar char="●"/>
            </a:pPr>
            <a:r>
              <a:rPr lang="en-US" sz="2200"/>
              <a:t>Yoga for Kids</a:t>
            </a:r>
            <a:endParaRPr sz="2200"/>
          </a:p>
          <a:p>
            <a:pPr indent="-368300" lvl="0" marL="457200" rtl="0" algn="l">
              <a:lnSpc>
                <a:spcPct val="150000"/>
              </a:lnSpc>
              <a:spcBef>
                <a:spcPts val="0"/>
              </a:spcBef>
              <a:spcAft>
                <a:spcPts val="0"/>
              </a:spcAft>
              <a:buSzPts val="2200"/>
              <a:buChar char="●"/>
            </a:pPr>
            <a:r>
              <a:rPr lang="en-US" sz="2200"/>
              <a:t>Therapeutic Aerial Yoga</a:t>
            </a:r>
            <a:endParaRPr sz="2200"/>
          </a:p>
          <a:p>
            <a:pPr indent="-368300" lvl="0" marL="457200" rtl="0" algn="l">
              <a:lnSpc>
                <a:spcPct val="150000"/>
              </a:lnSpc>
              <a:spcBef>
                <a:spcPts val="0"/>
              </a:spcBef>
              <a:spcAft>
                <a:spcPts val="0"/>
              </a:spcAft>
              <a:buSzPts val="2200"/>
              <a:buChar char="●"/>
            </a:pPr>
            <a:r>
              <a:rPr lang="en-US" sz="2200"/>
              <a:t>Our Studio Spaces</a:t>
            </a:r>
            <a:endParaRPr sz="2200"/>
          </a:p>
          <a:p>
            <a:pPr indent="-368300" lvl="0" marL="457200" rtl="0" algn="l">
              <a:lnSpc>
                <a:spcPct val="150000"/>
              </a:lnSpc>
              <a:spcBef>
                <a:spcPts val="0"/>
              </a:spcBef>
              <a:spcAft>
                <a:spcPts val="0"/>
              </a:spcAft>
              <a:buSzPts val="2200"/>
              <a:buChar char="●"/>
            </a:pPr>
            <a:r>
              <a:rPr lang="en-US" sz="2200"/>
              <a:t>Community Engagement</a:t>
            </a:r>
            <a:endParaRPr sz="2200"/>
          </a:p>
          <a:p>
            <a:pPr indent="-368300" lvl="0" marL="457200" rtl="0" algn="l">
              <a:lnSpc>
                <a:spcPct val="150000"/>
              </a:lnSpc>
              <a:spcBef>
                <a:spcPts val="0"/>
              </a:spcBef>
              <a:spcAft>
                <a:spcPts val="0"/>
              </a:spcAft>
              <a:buSzPts val="2200"/>
              <a:buChar char="●"/>
            </a:pPr>
            <a:r>
              <a:rPr lang="en-US" sz="2200"/>
              <a:t>Special Offers and Membership</a:t>
            </a:r>
            <a:endParaRPr sz="2200"/>
          </a:p>
          <a:p>
            <a:pPr indent="-368300" lvl="0" marL="457200" rtl="0" algn="l">
              <a:lnSpc>
                <a:spcPct val="150000"/>
              </a:lnSpc>
              <a:spcBef>
                <a:spcPts val="0"/>
              </a:spcBef>
              <a:spcAft>
                <a:spcPts val="0"/>
              </a:spcAft>
              <a:buSzPts val="2200"/>
              <a:buChar char="●"/>
            </a:pPr>
            <a:r>
              <a:rPr lang="en-US" sz="2200"/>
              <a:t>Join Us at Yoga-Goga-Boom</a:t>
            </a:r>
            <a:endParaRPr sz="2200"/>
          </a:p>
        </p:txBody>
      </p:sp>
      <p:sp>
        <p:nvSpPr>
          <p:cNvPr id="421" name="Google Shape;421;p20"/>
          <p:cNvSpPr txBox="1"/>
          <p:nvPr>
            <p:ph type="title"/>
          </p:nvPr>
        </p:nvSpPr>
        <p:spPr>
          <a:xfrm>
            <a:off x="612778" y="525782"/>
            <a:ext cx="2743199" cy="5653075"/>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Agenda</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5" name="Shape 425"/>
        <p:cNvGrpSpPr/>
        <p:nvPr/>
      </p:nvGrpSpPr>
      <p:grpSpPr>
        <a:xfrm>
          <a:off x="0" y="0"/>
          <a:ext cx="0" cy="0"/>
          <a:chOff x="0" y="0"/>
          <a:chExt cx="0" cy="0"/>
        </a:xfrm>
      </p:grpSpPr>
      <p:sp>
        <p:nvSpPr>
          <p:cNvPr id="426" name="Google Shape;426;p21"/>
          <p:cNvSpPr txBox="1"/>
          <p:nvPr>
            <p:ph idx="1" type="body"/>
          </p:nvPr>
        </p:nvSpPr>
        <p:spPr>
          <a:xfrm>
            <a:off x="612948" y="1939924"/>
            <a:ext cx="10969451" cy="4238933"/>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800"/>
              <a:buNone/>
            </a:pPr>
            <a:r>
              <a:rPr b="1" lang="en-US"/>
              <a:t>Introduction to our new community yoga studio</a:t>
            </a:r>
            <a:endParaRPr b="1"/>
          </a:p>
          <a:p>
            <a:pPr indent="0" lvl="0" marL="0" rtl="0" algn="l">
              <a:lnSpc>
                <a:spcPct val="150000"/>
              </a:lnSpc>
              <a:spcBef>
                <a:spcPts val="0"/>
              </a:spcBef>
              <a:spcAft>
                <a:spcPts val="0"/>
              </a:spcAft>
              <a:buClr>
                <a:schemeClr val="dk1"/>
              </a:buClr>
              <a:buSzPts val="1800"/>
              <a:buNone/>
            </a:pPr>
            <a:r>
              <a:rPr lang="en-US" sz="1200"/>
              <a:t>Yoga-Goga-Boom is a brand new yoga studio opening its doors in your neighborhood. Our goal is to provide a welcoming space where everyone can practice yoga and enjoy the benefits it brings to physical and mental well-being.</a:t>
            </a:r>
            <a:endParaRPr sz="1200"/>
          </a:p>
          <a:p>
            <a:pPr indent="0" lvl="0" marL="0" rtl="0" algn="l">
              <a:lnSpc>
                <a:spcPct val="150000"/>
              </a:lnSpc>
              <a:spcBef>
                <a:spcPts val="0"/>
              </a:spcBef>
              <a:spcAft>
                <a:spcPts val="0"/>
              </a:spcAft>
              <a:buClr>
                <a:schemeClr val="dk1"/>
              </a:buClr>
              <a:buSzPts val="1800"/>
              <a:buNone/>
            </a:pPr>
            <a:r>
              <a:t/>
            </a:r>
            <a:endParaRPr sz="1200"/>
          </a:p>
          <a:p>
            <a:pPr indent="0" lvl="0" marL="0" rtl="0" algn="l">
              <a:lnSpc>
                <a:spcPct val="150000"/>
              </a:lnSpc>
              <a:spcBef>
                <a:spcPts val="0"/>
              </a:spcBef>
              <a:spcAft>
                <a:spcPts val="0"/>
              </a:spcAft>
              <a:buClr>
                <a:schemeClr val="dk1"/>
              </a:buClr>
              <a:buSzPts val="1800"/>
              <a:buNone/>
            </a:pPr>
            <a:r>
              <a:rPr b="1" lang="en-US"/>
              <a:t>Owned and operated by certified yoga instructor</a:t>
            </a:r>
            <a:endParaRPr b="1"/>
          </a:p>
          <a:p>
            <a:pPr indent="0" lvl="0" marL="0" rtl="0" algn="l">
              <a:lnSpc>
                <a:spcPct val="150000"/>
              </a:lnSpc>
              <a:spcBef>
                <a:spcPts val="0"/>
              </a:spcBef>
              <a:spcAft>
                <a:spcPts val="0"/>
              </a:spcAft>
              <a:buClr>
                <a:schemeClr val="dk1"/>
              </a:buClr>
              <a:buSzPts val="1800"/>
              <a:buNone/>
            </a:pPr>
            <a:r>
              <a:rPr lang="en-US" sz="1200"/>
              <a:t>I am [Your Name], a certified yoga instructor with years of experience in guiding individuals towards a healthier lifestyle through yoga. I am thrilled to bring this new studio to our community.</a:t>
            </a:r>
            <a:endParaRPr sz="1200"/>
          </a:p>
          <a:p>
            <a:pPr indent="0" lvl="0" marL="0" rtl="0" algn="l">
              <a:lnSpc>
                <a:spcPct val="150000"/>
              </a:lnSpc>
              <a:spcBef>
                <a:spcPts val="0"/>
              </a:spcBef>
              <a:spcAft>
                <a:spcPts val="0"/>
              </a:spcAft>
              <a:buClr>
                <a:schemeClr val="dk1"/>
              </a:buClr>
              <a:buSzPts val="1800"/>
              <a:buNone/>
            </a:pPr>
            <a:r>
              <a:t/>
            </a:r>
            <a:endParaRPr sz="1200"/>
          </a:p>
          <a:p>
            <a:pPr indent="0" lvl="0" marL="0" rtl="0" algn="l">
              <a:lnSpc>
                <a:spcPct val="150000"/>
              </a:lnSpc>
              <a:spcBef>
                <a:spcPts val="0"/>
              </a:spcBef>
              <a:spcAft>
                <a:spcPts val="0"/>
              </a:spcAft>
              <a:buClr>
                <a:schemeClr val="dk1"/>
              </a:buClr>
              <a:buSzPts val="1800"/>
              <a:buNone/>
            </a:pPr>
            <a:r>
              <a:rPr b="1" lang="en-US"/>
              <a:t>Mission: Promote wellness for all ages</a:t>
            </a:r>
            <a:endParaRPr b="1"/>
          </a:p>
          <a:p>
            <a:pPr indent="0" lvl="0" marL="0" rtl="0" algn="l">
              <a:lnSpc>
                <a:spcPct val="150000"/>
              </a:lnSpc>
              <a:spcBef>
                <a:spcPts val="0"/>
              </a:spcBef>
              <a:spcAft>
                <a:spcPts val="0"/>
              </a:spcAft>
              <a:buClr>
                <a:schemeClr val="dk1"/>
              </a:buClr>
              <a:buSzPts val="1800"/>
              <a:buNone/>
            </a:pPr>
            <a:r>
              <a:rPr lang="en-US" sz="1200"/>
              <a:t>Our mission at Yoga-Goga-Boom is to promote wellness for individuals of all ages. We believe in the power of yoga to transform lives by enhancing physical fitness, mental clarity, and emotional balance.</a:t>
            </a:r>
            <a:endParaRPr sz="1200"/>
          </a:p>
        </p:txBody>
      </p:sp>
      <p:sp>
        <p:nvSpPr>
          <p:cNvPr id="427" name="Google Shape;427;p21"/>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Welcome to Yoga-Goga-Boom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1" name="Shape 431"/>
        <p:cNvGrpSpPr/>
        <p:nvPr/>
      </p:nvGrpSpPr>
      <p:grpSpPr>
        <a:xfrm>
          <a:off x="0" y="0"/>
          <a:ext cx="0" cy="0"/>
          <a:chOff x="0" y="0"/>
          <a:chExt cx="0" cy="0"/>
        </a:xfrm>
      </p:grpSpPr>
      <p:sp>
        <p:nvSpPr>
          <p:cNvPr id="432" name="Google Shape;432;p22"/>
          <p:cNvSpPr txBox="1"/>
          <p:nvPr>
            <p:ph idx="1" type="body"/>
          </p:nvPr>
        </p:nvSpPr>
        <p:spPr>
          <a:xfrm>
            <a:off x="612948" y="1939924"/>
            <a:ext cx="10969500" cy="4239000"/>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400"/>
              <a:buNone/>
            </a:pPr>
            <a:r>
              <a:rPr b="1" lang="en-US"/>
              <a:t>Commitment to holistic wellness</a:t>
            </a:r>
            <a:endParaRPr b="1"/>
          </a:p>
          <a:p>
            <a:pPr indent="0" lvl="0" marL="0" rtl="0" algn="l">
              <a:lnSpc>
                <a:spcPct val="150000"/>
              </a:lnSpc>
              <a:spcBef>
                <a:spcPts val="0"/>
              </a:spcBef>
              <a:spcAft>
                <a:spcPts val="0"/>
              </a:spcAft>
              <a:buClr>
                <a:schemeClr val="dk1"/>
              </a:buClr>
              <a:buSzPts val="1400"/>
              <a:buNone/>
            </a:pPr>
            <a:r>
              <a:rPr lang="en-US" sz="1200"/>
              <a:t>We are committed to providing a holistic approach to wellness that considers all aspects of an individual's well-being, including their physical, mental, and emotional health.</a:t>
            </a:r>
            <a:endParaRPr sz="1200"/>
          </a:p>
          <a:p>
            <a:pPr indent="0" lvl="0" marL="0" rtl="0" algn="l">
              <a:lnSpc>
                <a:spcPct val="150000"/>
              </a:lnSpc>
              <a:spcBef>
                <a:spcPts val="0"/>
              </a:spcBef>
              <a:spcAft>
                <a:spcPts val="0"/>
              </a:spcAft>
              <a:buClr>
                <a:schemeClr val="dk1"/>
              </a:buClr>
              <a:buSzPts val="1400"/>
              <a:buNone/>
            </a:pPr>
            <a:r>
              <a:t/>
            </a:r>
            <a:endParaRPr sz="1200"/>
          </a:p>
          <a:p>
            <a:pPr indent="0" lvl="0" marL="0" rtl="0" algn="l">
              <a:lnSpc>
                <a:spcPct val="150000"/>
              </a:lnSpc>
              <a:spcBef>
                <a:spcPts val="0"/>
              </a:spcBef>
              <a:spcAft>
                <a:spcPts val="0"/>
              </a:spcAft>
              <a:buClr>
                <a:schemeClr val="dk1"/>
              </a:buClr>
              <a:buSzPts val="1400"/>
              <a:buNone/>
            </a:pPr>
            <a:r>
              <a:rPr b="1" lang="en-US"/>
              <a:t>Creating a supportive and inclusive environment</a:t>
            </a:r>
            <a:endParaRPr b="1"/>
          </a:p>
          <a:p>
            <a:pPr indent="0" lvl="0" marL="0" rtl="0" algn="l">
              <a:lnSpc>
                <a:spcPct val="150000"/>
              </a:lnSpc>
              <a:spcBef>
                <a:spcPts val="0"/>
              </a:spcBef>
              <a:spcAft>
                <a:spcPts val="0"/>
              </a:spcAft>
              <a:buClr>
                <a:schemeClr val="dk1"/>
              </a:buClr>
              <a:buSzPts val="1400"/>
              <a:buNone/>
            </a:pPr>
            <a:r>
              <a:rPr lang="en-US" sz="1200"/>
              <a:t>Our studio aims to be a supportive and inclusive space where everyone, regardless of age, experience level, or background, feels welcome and encouraged to practice yoga.</a:t>
            </a:r>
            <a:endParaRPr sz="1200"/>
          </a:p>
          <a:p>
            <a:pPr indent="0" lvl="0" marL="0" rtl="0" algn="l">
              <a:lnSpc>
                <a:spcPct val="150000"/>
              </a:lnSpc>
              <a:spcBef>
                <a:spcPts val="0"/>
              </a:spcBef>
              <a:spcAft>
                <a:spcPts val="0"/>
              </a:spcAft>
              <a:buClr>
                <a:schemeClr val="dk1"/>
              </a:buClr>
              <a:buSzPts val="1400"/>
              <a:buNone/>
            </a:pPr>
            <a:r>
              <a:t/>
            </a:r>
            <a:endParaRPr sz="1200"/>
          </a:p>
          <a:p>
            <a:pPr indent="0" lvl="0" marL="0" rtl="0" algn="l">
              <a:lnSpc>
                <a:spcPct val="150000"/>
              </a:lnSpc>
              <a:spcBef>
                <a:spcPts val="0"/>
              </a:spcBef>
              <a:spcAft>
                <a:spcPts val="0"/>
              </a:spcAft>
              <a:buClr>
                <a:schemeClr val="dk1"/>
              </a:buClr>
              <a:buSzPts val="1400"/>
              <a:buNone/>
            </a:pPr>
            <a:r>
              <a:rPr b="1" lang="en-US"/>
              <a:t>Encouraging mindfulness and personal growth</a:t>
            </a:r>
            <a:endParaRPr b="1"/>
          </a:p>
          <a:p>
            <a:pPr indent="0" lvl="0" marL="0" rtl="0" algn="l">
              <a:lnSpc>
                <a:spcPct val="150000"/>
              </a:lnSpc>
              <a:spcBef>
                <a:spcPts val="0"/>
              </a:spcBef>
              <a:spcAft>
                <a:spcPts val="0"/>
              </a:spcAft>
              <a:buClr>
                <a:schemeClr val="dk1"/>
              </a:buClr>
              <a:buSzPts val="1400"/>
              <a:buNone/>
            </a:pPr>
            <a:r>
              <a:rPr lang="en-US" sz="1200"/>
              <a:t>At Yoga-Goga-Boom, we encourage mindfulness and personal growth through our classes, helping each person connect deeply with their mind and body, fostering a sense of inner peace and resilience.</a:t>
            </a:r>
            <a:endParaRPr sz="1200"/>
          </a:p>
        </p:txBody>
      </p:sp>
      <p:sp>
        <p:nvSpPr>
          <p:cNvPr id="433" name="Google Shape;433;p22"/>
          <p:cNvSpPr txBox="1"/>
          <p:nvPr>
            <p:ph type="title"/>
          </p:nvPr>
        </p:nvSpPr>
        <p:spPr>
          <a:xfrm>
            <a:off x="612777" y="525782"/>
            <a:ext cx="109695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Our Vision and Values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7" name="Shape 437"/>
        <p:cNvGrpSpPr/>
        <p:nvPr/>
      </p:nvGrpSpPr>
      <p:grpSpPr>
        <a:xfrm>
          <a:off x="0" y="0"/>
          <a:ext cx="0" cy="0"/>
          <a:chOff x="0" y="0"/>
          <a:chExt cx="0" cy="0"/>
        </a:xfrm>
      </p:grpSpPr>
      <p:sp>
        <p:nvSpPr>
          <p:cNvPr id="438" name="Google Shape;438;p23"/>
          <p:cNvSpPr txBox="1"/>
          <p:nvPr>
            <p:ph idx="1" type="body"/>
          </p:nvPr>
        </p:nvSpPr>
        <p:spPr>
          <a:xfrm>
            <a:off x="612948" y="1939924"/>
            <a:ext cx="10969451" cy="4238933"/>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400"/>
              <a:buNone/>
            </a:pPr>
            <a:r>
              <a:rPr b="1" lang="en-US" sz="1500"/>
              <a:t>Meet our certified yoga instructors</a:t>
            </a:r>
            <a:endParaRPr b="1" sz="1500"/>
          </a:p>
          <a:p>
            <a:pPr indent="0" lvl="0" marL="0" rtl="0" algn="l">
              <a:lnSpc>
                <a:spcPct val="150000"/>
              </a:lnSpc>
              <a:spcBef>
                <a:spcPts val="0"/>
              </a:spcBef>
              <a:spcAft>
                <a:spcPts val="0"/>
              </a:spcAft>
              <a:buClr>
                <a:schemeClr val="dk1"/>
              </a:buClr>
              <a:buSzPts val="1400"/>
              <a:buNone/>
            </a:pPr>
            <a:r>
              <a:rPr lang="en-US" sz="1300"/>
              <a:t>Our team of instructors is composed of highly trained and certified yoga professionals who are passionate about teaching and supporting your yoga journey.</a:t>
            </a:r>
            <a:endParaRPr sz="1300"/>
          </a:p>
          <a:p>
            <a:pPr indent="0" lvl="0" marL="0" rtl="0" algn="l">
              <a:lnSpc>
                <a:spcPct val="150000"/>
              </a:lnSpc>
              <a:spcBef>
                <a:spcPts val="0"/>
              </a:spcBef>
              <a:spcAft>
                <a:spcPts val="0"/>
              </a:spcAft>
              <a:buClr>
                <a:schemeClr val="dk1"/>
              </a:buClr>
              <a:buSzPts val="1400"/>
              <a:buNone/>
            </a:pPr>
            <a:r>
              <a:t/>
            </a:r>
            <a:endParaRPr sz="1300"/>
          </a:p>
          <a:p>
            <a:pPr indent="0" lvl="0" marL="0" rtl="0" algn="l">
              <a:lnSpc>
                <a:spcPct val="150000"/>
              </a:lnSpc>
              <a:spcBef>
                <a:spcPts val="0"/>
              </a:spcBef>
              <a:spcAft>
                <a:spcPts val="0"/>
              </a:spcAft>
              <a:buClr>
                <a:schemeClr val="dk1"/>
              </a:buClr>
              <a:buSzPts val="1400"/>
              <a:buNone/>
            </a:pPr>
            <a:r>
              <a:rPr b="1" lang="en-US" sz="1500"/>
              <a:t>Years of experience and specialized training</a:t>
            </a:r>
            <a:endParaRPr b="1" sz="1500"/>
          </a:p>
          <a:p>
            <a:pPr indent="0" lvl="0" marL="0" rtl="0" algn="l">
              <a:lnSpc>
                <a:spcPct val="150000"/>
              </a:lnSpc>
              <a:spcBef>
                <a:spcPts val="0"/>
              </a:spcBef>
              <a:spcAft>
                <a:spcPts val="0"/>
              </a:spcAft>
              <a:buClr>
                <a:schemeClr val="dk1"/>
              </a:buClr>
              <a:buSzPts val="1400"/>
              <a:buNone/>
            </a:pPr>
            <a:r>
              <a:rPr lang="en-US" sz="1300"/>
              <a:t>Each of our instructors brings years of experience and specialized training in various forms of yoga, ensuring that you receive expert guidance and support.</a:t>
            </a:r>
            <a:endParaRPr sz="1300"/>
          </a:p>
          <a:p>
            <a:pPr indent="0" lvl="0" marL="0" rtl="0" algn="l">
              <a:lnSpc>
                <a:spcPct val="150000"/>
              </a:lnSpc>
              <a:spcBef>
                <a:spcPts val="0"/>
              </a:spcBef>
              <a:spcAft>
                <a:spcPts val="0"/>
              </a:spcAft>
              <a:buClr>
                <a:schemeClr val="dk1"/>
              </a:buClr>
              <a:buSzPts val="1400"/>
              <a:buNone/>
            </a:pPr>
            <a:r>
              <a:t/>
            </a:r>
            <a:endParaRPr sz="1300"/>
          </a:p>
          <a:p>
            <a:pPr indent="0" lvl="0" marL="0" rtl="0" algn="l">
              <a:lnSpc>
                <a:spcPct val="150000"/>
              </a:lnSpc>
              <a:spcBef>
                <a:spcPts val="0"/>
              </a:spcBef>
              <a:spcAft>
                <a:spcPts val="0"/>
              </a:spcAft>
              <a:buClr>
                <a:schemeClr val="dk1"/>
              </a:buClr>
              <a:buSzPts val="1400"/>
              <a:buNone/>
            </a:pPr>
            <a:r>
              <a:rPr b="1" lang="en-US" sz="1500"/>
              <a:t>Dedication to individual progress and safety</a:t>
            </a:r>
            <a:endParaRPr b="1" sz="1500"/>
          </a:p>
          <a:p>
            <a:pPr indent="0" lvl="0" marL="0" rtl="0" algn="l">
              <a:lnSpc>
                <a:spcPct val="150000"/>
              </a:lnSpc>
              <a:spcBef>
                <a:spcPts val="0"/>
              </a:spcBef>
              <a:spcAft>
                <a:spcPts val="0"/>
              </a:spcAft>
              <a:buClr>
                <a:schemeClr val="dk1"/>
              </a:buClr>
              <a:buSzPts val="1400"/>
              <a:buNone/>
            </a:pPr>
            <a:r>
              <a:rPr lang="en-US" sz="1300"/>
              <a:t>Our trainers are dedicated to helping each individual progress at their own pace while ensuring their safety throughout their practice.</a:t>
            </a:r>
            <a:endParaRPr sz="1300"/>
          </a:p>
        </p:txBody>
      </p:sp>
      <p:sp>
        <p:nvSpPr>
          <p:cNvPr id="439" name="Google Shape;439;p23"/>
          <p:cNvSpPr txBox="1"/>
          <p:nvPr>
            <p:ph type="title"/>
          </p:nvPr>
        </p:nvSpPr>
        <p:spPr>
          <a:xfrm>
            <a:off x="612777" y="525782"/>
            <a:ext cx="1096962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Our Expert Trainers</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3" name="Shape 443"/>
        <p:cNvGrpSpPr/>
        <p:nvPr/>
      </p:nvGrpSpPr>
      <p:grpSpPr>
        <a:xfrm>
          <a:off x="0" y="0"/>
          <a:ext cx="0" cy="0"/>
          <a:chOff x="0" y="0"/>
          <a:chExt cx="0" cy="0"/>
        </a:xfrm>
      </p:grpSpPr>
      <p:sp>
        <p:nvSpPr>
          <p:cNvPr id="444" name="Google Shape;444;p24"/>
          <p:cNvSpPr txBox="1"/>
          <p:nvPr>
            <p:ph idx="1" type="body"/>
          </p:nvPr>
        </p:nvSpPr>
        <p:spPr>
          <a:xfrm>
            <a:off x="612948" y="1939924"/>
            <a:ext cx="6241500" cy="4239000"/>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400"/>
              <a:buNone/>
            </a:pPr>
            <a:r>
              <a:rPr b="1" lang="en-US" sz="1500"/>
              <a:t>Classes tailored to all skill levels</a:t>
            </a:r>
            <a:endParaRPr b="1" sz="1500"/>
          </a:p>
          <a:p>
            <a:pPr indent="0" lvl="0" marL="0" rtl="0" algn="l">
              <a:lnSpc>
                <a:spcPct val="150000"/>
              </a:lnSpc>
              <a:spcBef>
                <a:spcPts val="0"/>
              </a:spcBef>
              <a:spcAft>
                <a:spcPts val="0"/>
              </a:spcAft>
              <a:buClr>
                <a:schemeClr val="dk1"/>
              </a:buClr>
              <a:buSzPts val="1400"/>
              <a:buNone/>
            </a:pPr>
            <a:r>
              <a:rPr lang="en-US" sz="1300"/>
              <a:t>We offer a range of classes tailored to all skill levels, from beginners to advanced practitioners, so everyone can find a class that suits their needs.</a:t>
            </a:r>
            <a:endParaRPr sz="1300"/>
          </a:p>
          <a:p>
            <a:pPr indent="0" lvl="0" marL="0" rtl="0" algn="l">
              <a:lnSpc>
                <a:spcPct val="150000"/>
              </a:lnSpc>
              <a:spcBef>
                <a:spcPts val="0"/>
              </a:spcBef>
              <a:spcAft>
                <a:spcPts val="0"/>
              </a:spcAft>
              <a:buClr>
                <a:schemeClr val="dk1"/>
              </a:buClr>
              <a:buSzPts val="1400"/>
              <a:buNone/>
            </a:pPr>
            <a:r>
              <a:t/>
            </a:r>
            <a:endParaRPr sz="1300"/>
          </a:p>
          <a:p>
            <a:pPr indent="0" lvl="0" marL="0" rtl="0" algn="l">
              <a:lnSpc>
                <a:spcPct val="150000"/>
              </a:lnSpc>
              <a:spcBef>
                <a:spcPts val="0"/>
              </a:spcBef>
              <a:spcAft>
                <a:spcPts val="0"/>
              </a:spcAft>
              <a:buClr>
                <a:schemeClr val="dk1"/>
              </a:buClr>
              <a:buSzPts val="1400"/>
              <a:buNone/>
            </a:pPr>
            <a:r>
              <a:rPr b="1" lang="en-US" sz="1500"/>
              <a:t>Various styles: Hatha, Vinyasa, Yin, and more</a:t>
            </a:r>
            <a:endParaRPr b="1" sz="1500"/>
          </a:p>
          <a:p>
            <a:pPr indent="0" lvl="0" marL="0" rtl="0" algn="l">
              <a:lnSpc>
                <a:spcPct val="150000"/>
              </a:lnSpc>
              <a:spcBef>
                <a:spcPts val="0"/>
              </a:spcBef>
              <a:spcAft>
                <a:spcPts val="0"/>
              </a:spcAft>
              <a:buClr>
                <a:schemeClr val="dk1"/>
              </a:buClr>
              <a:buSzPts val="1400"/>
              <a:buNone/>
            </a:pPr>
            <a:r>
              <a:rPr lang="en-US" sz="1300"/>
              <a:t>Our adult yoga classes encompass various styles, including Hatha, Vinyasa, Yin, and more, providing diverse approaches to practice yoga.</a:t>
            </a:r>
            <a:endParaRPr sz="1300"/>
          </a:p>
          <a:p>
            <a:pPr indent="0" lvl="0" marL="0" rtl="0" algn="l">
              <a:lnSpc>
                <a:spcPct val="150000"/>
              </a:lnSpc>
              <a:spcBef>
                <a:spcPts val="0"/>
              </a:spcBef>
              <a:spcAft>
                <a:spcPts val="0"/>
              </a:spcAft>
              <a:buClr>
                <a:schemeClr val="dk1"/>
              </a:buClr>
              <a:buSzPts val="1400"/>
              <a:buNone/>
            </a:pPr>
            <a:r>
              <a:t/>
            </a:r>
            <a:endParaRPr sz="1300"/>
          </a:p>
          <a:p>
            <a:pPr indent="0" lvl="0" marL="0" rtl="0" algn="l">
              <a:lnSpc>
                <a:spcPct val="150000"/>
              </a:lnSpc>
              <a:spcBef>
                <a:spcPts val="0"/>
              </a:spcBef>
              <a:spcAft>
                <a:spcPts val="0"/>
              </a:spcAft>
              <a:buClr>
                <a:schemeClr val="dk1"/>
              </a:buClr>
              <a:buSzPts val="1400"/>
              <a:buNone/>
            </a:pPr>
            <a:r>
              <a:rPr b="1" lang="en-US" sz="1500"/>
              <a:t>Special workshops and advanced training</a:t>
            </a:r>
            <a:endParaRPr b="1" sz="1500"/>
          </a:p>
          <a:p>
            <a:pPr indent="0" lvl="0" marL="0" rtl="0" algn="l">
              <a:lnSpc>
                <a:spcPct val="150000"/>
              </a:lnSpc>
              <a:spcBef>
                <a:spcPts val="0"/>
              </a:spcBef>
              <a:spcAft>
                <a:spcPts val="0"/>
              </a:spcAft>
              <a:buClr>
                <a:schemeClr val="dk1"/>
              </a:buClr>
              <a:buSzPts val="1400"/>
              <a:buNone/>
            </a:pPr>
            <a:r>
              <a:rPr lang="en-US" sz="1300"/>
              <a:t>We also provide special workshops and advanced training sessions for those who wish to deepen their practice or explore specific aspects of yoga.</a:t>
            </a:r>
            <a:endParaRPr sz="1300"/>
          </a:p>
        </p:txBody>
      </p:sp>
      <p:sp>
        <p:nvSpPr>
          <p:cNvPr id="445" name="Google Shape;445;p24"/>
          <p:cNvSpPr txBox="1"/>
          <p:nvPr>
            <p:ph type="title"/>
          </p:nvPr>
        </p:nvSpPr>
        <p:spPr>
          <a:xfrm>
            <a:off x="612776" y="525782"/>
            <a:ext cx="62415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Yoga for Adults</a:t>
            </a:r>
            <a:endParaRPr/>
          </a:p>
        </p:txBody>
      </p:sp>
      <p:pic>
        <p:nvPicPr>
          <p:cNvPr id="446" name="Google Shape;446;p24"/>
          <p:cNvPicPr preferRelativeResize="0"/>
          <p:nvPr>
            <p:ph idx="2" type="pic"/>
          </p:nvPr>
        </p:nvPicPr>
        <p:blipFill rotWithShape="1">
          <a:blip r:embed="rId3">
            <a:alphaModFix/>
          </a:blip>
          <a:srcRect b="8888" l="0" r="0" t="8888"/>
          <a:stretch/>
        </p:blipFill>
        <p:spPr>
          <a:xfrm>
            <a:off x="6997700" y="525782"/>
            <a:ext cx="4584600" cy="5654400"/>
          </a:xfrm>
          <a:prstGeom prst="roundRect">
            <a:avLst>
              <a:gd fmla="val 50000" name="adj"/>
            </a:avLst>
          </a:prstGeom>
          <a:solidFill>
            <a:schemeClr val="accent4"/>
          </a:solidFill>
          <a:ln>
            <a:noFill/>
          </a:ln>
        </p:spPr>
      </p:pic>
      <p:sp>
        <p:nvSpPr>
          <p:cNvPr id="447" name="Google Shape;447;p24"/>
          <p:cNvSpPr txBox="1"/>
          <p:nvPr/>
        </p:nvSpPr>
        <p:spPr>
          <a:xfrm>
            <a:off x="6997700" y="5926182"/>
            <a:ext cx="4584600" cy="254100"/>
          </a:xfrm>
          <a:prstGeom prst="rect">
            <a:avLst/>
          </a:prstGeom>
          <a:solidFill>
            <a:srgbClr val="000000"/>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800" u="sng">
                <a:solidFill>
                  <a:srgbClr val="F7B615"/>
                </a:solidFill>
                <a:latin typeface="Questrial"/>
                <a:ea typeface="Questrial"/>
                <a:cs typeface="Questrial"/>
                <a:sym typeface="Questrial"/>
                <a:hlinkClick r:id="rId4">
                  <a:extLst>
                    <a:ext uri="{A12FA001-AC4F-418D-AE19-62706E023703}">
                      <ahyp:hlinkClr val="tx"/>
                    </a:ext>
                  </a:extLst>
                </a:hlinkClick>
              </a:rPr>
              <a:t>Photo by Antonika Chanel on Unsplash</a:t>
            </a:r>
            <a:endParaRPr sz="800">
              <a:solidFill>
                <a:srgbClr val="F7B615"/>
              </a:solidFill>
              <a:latin typeface="Questrial"/>
              <a:ea typeface="Questrial"/>
              <a:cs typeface="Questrial"/>
              <a:sym typeface="Quest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25"/>
          <p:cNvSpPr txBox="1"/>
          <p:nvPr>
            <p:ph idx="1" type="body"/>
          </p:nvPr>
        </p:nvSpPr>
        <p:spPr>
          <a:xfrm>
            <a:off x="612948" y="1939924"/>
            <a:ext cx="6241513" cy="4238933"/>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400"/>
              <a:buNone/>
            </a:pPr>
            <a:r>
              <a:rPr b="1" lang="en-US" sz="1500"/>
              <a:t>Fun and engaging yoga classes for children</a:t>
            </a:r>
            <a:endParaRPr b="1" sz="1500"/>
          </a:p>
          <a:p>
            <a:pPr indent="0" lvl="0" marL="0" rtl="0" algn="l">
              <a:lnSpc>
                <a:spcPct val="150000"/>
              </a:lnSpc>
              <a:spcBef>
                <a:spcPts val="0"/>
              </a:spcBef>
              <a:spcAft>
                <a:spcPts val="0"/>
              </a:spcAft>
              <a:buClr>
                <a:schemeClr val="dk1"/>
              </a:buClr>
              <a:buSzPts val="1400"/>
              <a:buNone/>
            </a:pPr>
            <a:r>
              <a:rPr lang="en-US"/>
              <a:t>Our yoga classes for kids are designed to be fun and engaging, making yoga a playful and enjoyable experience for children.</a:t>
            </a:r>
            <a:endParaRPr/>
          </a:p>
          <a:p>
            <a:pPr indent="0" lvl="0" marL="0" rtl="0" algn="l">
              <a:lnSpc>
                <a:spcPct val="150000"/>
              </a:lnSpc>
              <a:spcBef>
                <a:spcPts val="0"/>
              </a:spcBef>
              <a:spcAft>
                <a:spcPts val="0"/>
              </a:spcAft>
              <a:buClr>
                <a:schemeClr val="dk1"/>
              </a:buClr>
              <a:buSzPts val="1400"/>
              <a:buNone/>
            </a:pPr>
            <a:r>
              <a:t/>
            </a:r>
            <a:endParaRPr/>
          </a:p>
          <a:p>
            <a:pPr indent="0" lvl="0" marL="0" rtl="0" algn="l">
              <a:lnSpc>
                <a:spcPct val="150000"/>
              </a:lnSpc>
              <a:spcBef>
                <a:spcPts val="0"/>
              </a:spcBef>
              <a:spcAft>
                <a:spcPts val="0"/>
              </a:spcAft>
              <a:buClr>
                <a:schemeClr val="dk1"/>
              </a:buClr>
              <a:buSzPts val="1400"/>
              <a:buNone/>
            </a:pPr>
            <a:r>
              <a:rPr b="1" lang="en-US" sz="1500"/>
              <a:t>Fosters concentration, balance, and confidence</a:t>
            </a:r>
            <a:endParaRPr b="1" sz="1500"/>
          </a:p>
          <a:p>
            <a:pPr indent="0" lvl="0" marL="0" rtl="0" algn="l">
              <a:lnSpc>
                <a:spcPct val="150000"/>
              </a:lnSpc>
              <a:spcBef>
                <a:spcPts val="0"/>
              </a:spcBef>
              <a:spcAft>
                <a:spcPts val="0"/>
              </a:spcAft>
              <a:buClr>
                <a:schemeClr val="dk1"/>
              </a:buClr>
              <a:buSzPts val="1400"/>
              <a:buNone/>
            </a:pPr>
            <a:r>
              <a:rPr lang="en-US"/>
              <a:t>Through yoga, children can improve their concentration, balance, and confidence, helping them develop important skills that benefit their overall growth.</a:t>
            </a:r>
            <a:endParaRPr/>
          </a:p>
          <a:p>
            <a:pPr indent="0" lvl="0" marL="0" rtl="0" algn="l">
              <a:lnSpc>
                <a:spcPct val="150000"/>
              </a:lnSpc>
              <a:spcBef>
                <a:spcPts val="0"/>
              </a:spcBef>
              <a:spcAft>
                <a:spcPts val="0"/>
              </a:spcAft>
              <a:buClr>
                <a:schemeClr val="dk1"/>
              </a:buClr>
              <a:buSzPts val="1400"/>
              <a:buNone/>
            </a:pPr>
            <a:r>
              <a:t/>
            </a:r>
            <a:endParaRPr/>
          </a:p>
          <a:p>
            <a:pPr indent="0" lvl="0" marL="0" rtl="0" algn="l">
              <a:lnSpc>
                <a:spcPct val="150000"/>
              </a:lnSpc>
              <a:spcBef>
                <a:spcPts val="0"/>
              </a:spcBef>
              <a:spcAft>
                <a:spcPts val="0"/>
              </a:spcAft>
              <a:buClr>
                <a:schemeClr val="dk1"/>
              </a:buClr>
              <a:buSzPts val="1400"/>
              <a:buNone/>
            </a:pPr>
            <a:r>
              <a:rPr b="1" lang="en-US" sz="1500"/>
              <a:t>Safe and nurturing environment</a:t>
            </a:r>
            <a:endParaRPr b="1" sz="1500"/>
          </a:p>
          <a:p>
            <a:pPr indent="0" lvl="0" marL="0" rtl="0" algn="l">
              <a:lnSpc>
                <a:spcPct val="150000"/>
              </a:lnSpc>
              <a:spcBef>
                <a:spcPts val="0"/>
              </a:spcBef>
              <a:spcAft>
                <a:spcPts val="0"/>
              </a:spcAft>
              <a:buClr>
                <a:schemeClr val="dk1"/>
              </a:buClr>
              <a:buSzPts val="1400"/>
              <a:buNone/>
            </a:pPr>
            <a:r>
              <a:rPr lang="en-US"/>
              <a:t>We ensure that our yoga sessions for kids are conducted in a safe and nurturing environment, where they can explore and grow at their own pace.</a:t>
            </a:r>
            <a:endParaRPr/>
          </a:p>
        </p:txBody>
      </p:sp>
      <p:sp>
        <p:nvSpPr>
          <p:cNvPr id="453" name="Google Shape;453;p25"/>
          <p:cNvSpPr txBox="1"/>
          <p:nvPr>
            <p:ph type="title"/>
          </p:nvPr>
        </p:nvSpPr>
        <p:spPr>
          <a:xfrm>
            <a:off x="612776" y="525782"/>
            <a:ext cx="6241513"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Yoga for Kids</a:t>
            </a:r>
            <a:endParaRPr/>
          </a:p>
        </p:txBody>
      </p:sp>
      <p:pic>
        <p:nvPicPr>
          <p:cNvPr id="454" name="Google Shape;454;p25"/>
          <p:cNvPicPr preferRelativeResize="0"/>
          <p:nvPr>
            <p:ph idx="2" type="pic"/>
          </p:nvPr>
        </p:nvPicPr>
        <p:blipFill rotWithShape="1">
          <a:blip r:embed="rId3">
            <a:alphaModFix/>
          </a:blip>
          <a:srcRect b="0" l="22972" r="22972" t="0"/>
          <a:stretch/>
        </p:blipFill>
        <p:spPr>
          <a:xfrm>
            <a:off x="6997700" y="525782"/>
            <a:ext cx="4584600" cy="5654400"/>
          </a:xfrm>
          <a:prstGeom prst="roundRect">
            <a:avLst>
              <a:gd fmla="val 50000" name="adj"/>
            </a:avLst>
          </a:prstGeom>
          <a:solidFill>
            <a:schemeClr val="accent4"/>
          </a:solidFill>
          <a:ln>
            <a:noFill/>
          </a:ln>
        </p:spPr>
      </p:pic>
      <p:sp>
        <p:nvSpPr>
          <p:cNvPr id="455" name="Google Shape;455;p25"/>
          <p:cNvSpPr txBox="1"/>
          <p:nvPr/>
        </p:nvSpPr>
        <p:spPr>
          <a:xfrm>
            <a:off x="6997700" y="5926138"/>
            <a:ext cx="4584600" cy="254100"/>
          </a:xfrm>
          <a:prstGeom prst="rect">
            <a:avLst/>
          </a:prstGeom>
          <a:solidFill>
            <a:srgbClr val="000000"/>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800" u="sng">
                <a:solidFill>
                  <a:srgbClr val="F7B615"/>
                </a:solidFill>
                <a:latin typeface="Questrial"/>
                <a:ea typeface="Questrial"/>
                <a:cs typeface="Questrial"/>
                <a:sym typeface="Questrial"/>
                <a:hlinkClick r:id="rId4">
                  <a:extLst>
                    <a:ext uri="{A12FA001-AC4F-418D-AE19-62706E023703}">
                      <ahyp:hlinkClr val="tx"/>
                    </a:ext>
                  </a:extLst>
                </a:hlinkClick>
              </a:rPr>
              <a:t>Photo by Patrick Hendry on Unsplash</a:t>
            </a:r>
            <a:endParaRPr sz="800">
              <a:solidFill>
                <a:srgbClr val="F7B615"/>
              </a:solidFill>
              <a:latin typeface="Questrial"/>
              <a:ea typeface="Questrial"/>
              <a:cs typeface="Questrial"/>
              <a:sym typeface="Quest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9" name="Shape 459"/>
        <p:cNvGrpSpPr/>
        <p:nvPr/>
      </p:nvGrpSpPr>
      <p:grpSpPr>
        <a:xfrm>
          <a:off x="0" y="0"/>
          <a:ext cx="0" cy="0"/>
          <a:chOff x="0" y="0"/>
          <a:chExt cx="0" cy="0"/>
        </a:xfrm>
      </p:grpSpPr>
      <p:sp>
        <p:nvSpPr>
          <p:cNvPr id="460" name="Google Shape;460;p26"/>
          <p:cNvSpPr txBox="1"/>
          <p:nvPr>
            <p:ph idx="1" type="body"/>
          </p:nvPr>
        </p:nvSpPr>
        <p:spPr>
          <a:xfrm>
            <a:off x="612948" y="1939924"/>
            <a:ext cx="10969500" cy="4239000"/>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400"/>
              <a:buNone/>
            </a:pPr>
            <a:r>
              <a:rPr b="1" lang="en-US"/>
              <a:t>Introduction to aerial yoga benefits</a:t>
            </a:r>
            <a:endParaRPr b="1"/>
          </a:p>
          <a:p>
            <a:pPr indent="0" lvl="0" marL="0" rtl="0" algn="l">
              <a:lnSpc>
                <a:spcPct val="150000"/>
              </a:lnSpc>
              <a:spcBef>
                <a:spcPts val="0"/>
              </a:spcBef>
              <a:spcAft>
                <a:spcPts val="0"/>
              </a:spcAft>
              <a:buClr>
                <a:schemeClr val="dk1"/>
              </a:buClr>
              <a:buSzPts val="1400"/>
              <a:buNone/>
            </a:pPr>
            <a:r>
              <a:rPr lang="en-US" sz="1200"/>
              <a:t>Aerial yoga combines traditional yoga poses with the use of a hammock, offering numerous benefits such as improved flexibility, strength, and relaxation.</a:t>
            </a:r>
            <a:endParaRPr sz="1200"/>
          </a:p>
          <a:p>
            <a:pPr indent="0" lvl="0" marL="0" rtl="0" algn="l">
              <a:lnSpc>
                <a:spcPct val="150000"/>
              </a:lnSpc>
              <a:spcBef>
                <a:spcPts val="0"/>
              </a:spcBef>
              <a:spcAft>
                <a:spcPts val="0"/>
              </a:spcAft>
              <a:buClr>
                <a:schemeClr val="dk1"/>
              </a:buClr>
              <a:buSzPts val="1400"/>
              <a:buNone/>
            </a:pPr>
            <a:r>
              <a:t/>
            </a:r>
            <a:endParaRPr sz="1200"/>
          </a:p>
          <a:p>
            <a:pPr indent="0" lvl="0" marL="0" rtl="0" algn="l">
              <a:lnSpc>
                <a:spcPct val="150000"/>
              </a:lnSpc>
              <a:spcBef>
                <a:spcPts val="0"/>
              </a:spcBef>
              <a:spcAft>
                <a:spcPts val="0"/>
              </a:spcAft>
              <a:buClr>
                <a:schemeClr val="dk1"/>
              </a:buClr>
              <a:buSzPts val="1400"/>
              <a:buNone/>
            </a:pPr>
            <a:r>
              <a:rPr b="1" lang="en-US"/>
              <a:t>Combines traditional yoga with aerial acrobatics</a:t>
            </a:r>
            <a:endParaRPr b="1"/>
          </a:p>
          <a:p>
            <a:pPr indent="0" lvl="0" marL="0" rtl="0" algn="l">
              <a:lnSpc>
                <a:spcPct val="150000"/>
              </a:lnSpc>
              <a:spcBef>
                <a:spcPts val="0"/>
              </a:spcBef>
              <a:spcAft>
                <a:spcPts val="0"/>
              </a:spcAft>
              <a:buClr>
                <a:schemeClr val="dk1"/>
              </a:buClr>
              <a:buSzPts val="1400"/>
              <a:buNone/>
            </a:pPr>
            <a:r>
              <a:rPr lang="en-US" sz="1200"/>
              <a:t>This practice integrates traditional yoga with elements of aerial acrobatics, creating a unique and enjoyable experience for practitioners.</a:t>
            </a:r>
            <a:endParaRPr sz="1200"/>
          </a:p>
          <a:p>
            <a:pPr indent="0" lvl="0" marL="0" rtl="0" algn="l">
              <a:lnSpc>
                <a:spcPct val="150000"/>
              </a:lnSpc>
              <a:spcBef>
                <a:spcPts val="0"/>
              </a:spcBef>
              <a:spcAft>
                <a:spcPts val="0"/>
              </a:spcAft>
              <a:buClr>
                <a:schemeClr val="dk1"/>
              </a:buClr>
              <a:buSzPts val="1400"/>
              <a:buNone/>
            </a:pPr>
            <a:r>
              <a:t/>
            </a:r>
            <a:endParaRPr sz="1200"/>
          </a:p>
          <a:p>
            <a:pPr indent="0" lvl="0" marL="0" rtl="0" algn="l">
              <a:lnSpc>
                <a:spcPct val="150000"/>
              </a:lnSpc>
              <a:spcBef>
                <a:spcPts val="0"/>
              </a:spcBef>
              <a:spcAft>
                <a:spcPts val="0"/>
              </a:spcAft>
              <a:buClr>
                <a:schemeClr val="dk1"/>
              </a:buClr>
              <a:buSzPts val="1400"/>
              <a:buNone/>
            </a:pPr>
            <a:r>
              <a:rPr b="1" lang="en-US"/>
              <a:t>Enhances flexibility, strength, and relaxation</a:t>
            </a:r>
            <a:endParaRPr b="1"/>
          </a:p>
          <a:p>
            <a:pPr indent="0" lvl="0" marL="0" rtl="0" algn="l">
              <a:lnSpc>
                <a:spcPct val="150000"/>
              </a:lnSpc>
              <a:spcBef>
                <a:spcPts val="0"/>
              </a:spcBef>
              <a:spcAft>
                <a:spcPts val="0"/>
              </a:spcAft>
              <a:buClr>
                <a:schemeClr val="dk1"/>
              </a:buClr>
              <a:buSzPts val="1400"/>
              <a:buNone/>
            </a:pPr>
            <a:r>
              <a:rPr lang="en-US" sz="1200"/>
              <a:t>Therapeutic aerial yoga enhances flexibility, builds strength, and provides deep relaxation, making it suitable for individuals seeking a different approach to their yoga practice.</a:t>
            </a:r>
            <a:endParaRPr sz="1200"/>
          </a:p>
        </p:txBody>
      </p:sp>
      <p:sp>
        <p:nvSpPr>
          <p:cNvPr id="461" name="Google Shape;461;p26"/>
          <p:cNvSpPr txBox="1"/>
          <p:nvPr>
            <p:ph type="title"/>
          </p:nvPr>
        </p:nvSpPr>
        <p:spPr>
          <a:xfrm>
            <a:off x="612777" y="525782"/>
            <a:ext cx="10969500" cy="13257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Therapeutic Aerial Yoga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5" name="Shape 465"/>
        <p:cNvGrpSpPr/>
        <p:nvPr/>
      </p:nvGrpSpPr>
      <p:grpSpPr>
        <a:xfrm>
          <a:off x="0" y="0"/>
          <a:ext cx="0" cy="0"/>
          <a:chOff x="0" y="0"/>
          <a:chExt cx="0" cy="0"/>
        </a:xfrm>
      </p:grpSpPr>
      <p:sp>
        <p:nvSpPr>
          <p:cNvPr id="466" name="Google Shape;466;p27"/>
          <p:cNvSpPr txBox="1"/>
          <p:nvPr>
            <p:ph idx="1" type="body"/>
          </p:nvPr>
        </p:nvSpPr>
        <p:spPr>
          <a:xfrm>
            <a:off x="612948" y="1939924"/>
            <a:ext cx="6241513" cy="4238933"/>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400"/>
              <a:buNone/>
            </a:pPr>
            <a:r>
              <a:rPr b="1" lang="en-US" sz="1500"/>
              <a:t>Separate areas for adults and kids</a:t>
            </a:r>
            <a:endParaRPr b="1" sz="1500"/>
          </a:p>
          <a:p>
            <a:pPr indent="0" lvl="0" marL="0" rtl="0" algn="l">
              <a:lnSpc>
                <a:spcPct val="150000"/>
              </a:lnSpc>
              <a:spcBef>
                <a:spcPts val="0"/>
              </a:spcBef>
              <a:spcAft>
                <a:spcPts val="0"/>
              </a:spcAft>
              <a:buClr>
                <a:schemeClr val="dk1"/>
              </a:buClr>
              <a:buSzPts val="1400"/>
              <a:buNone/>
            </a:pPr>
            <a:r>
              <a:rPr lang="en-US" sz="1300"/>
              <a:t>Our studio features separate areas for adults and kids, ensuring that both groups have a suitable environment for their practice.</a:t>
            </a:r>
            <a:endParaRPr sz="1300"/>
          </a:p>
          <a:p>
            <a:pPr indent="0" lvl="0" marL="0" rtl="0" algn="l">
              <a:lnSpc>
                <a:spcPct val="150000"/>
              </a:lnSpc>
              <a:spcBef>
                <a:spcPts val="0"/>
              </a:spcBef>
              <a:spcAft>
                <a:spcPts val="0"/>
              </a:spcAft>
              <a:buClr>
                <a:schemeClr val="dk1"/>
              </a:buClr>
              <a:buSzPts val="1400"/>
              <a:buNone/>
            </a:pPr>
            <a:r>
              <a:t/>
            </a:r>
            <a:endParaRPr sz="1300"/>
          </a:p>
          <a:p>
            <a:pPr indent="0" lvl="0" marL="0" rtl="0" algn="l">
              <a:lnSpc>
                <a:spcPct val="150000"/>
              </a:lnSpc>
              <a:spcBef>
                <a:spcPts val="0"/>
              </a:spcBef>
              <a:spcAft>
                <a:spcPts val="0"/>
              </a:spcAft>
              <a:buClr>
                <a:schemeClr val="dk1"/>
              </a:buClr>
              <a:buSzPts val="1400"/>
              <a:buNone/>
            </a:pPr>
            <a:r>
              <a:rPr b="1" lang="en-US" sz="1500"/>
              <a:t>Modern, clean, and well-equipped facilities</a:t>
            </a:r>
            <a:endParaRPr b="1" sz="1500"/>
          </a:p>
          <a:p>
            <a:pPr indent="0" lvl="0" marL="0" rtl="0" algn="l">
              <a:lnSpc>
                <a:spcPct val="150000"/>
              </a:lnSpc>
              <a:spcBef>
                <a:spcPts val="0"/>
              </a:spcBef>
              <a:spcAft>
                <a:spcPts val="0"/>
              </a:spcAft>
              <a:buClr>
                <a:schemeClr val="dk1"/>
              </a:buClr>
              <a:buSzPts val="1400"/>
              <a:buNone/>
            </a:pPr>
            <a:r>
              <a:rPr lang="en-US" sz="1300"/>
              <a:t>We take pride in our modern, clean, and well-equipped facilities, which are designed to provide the best possible experience for our members.</a:t>
            </a:r>
            <a:endParaRPr sz="1300"/>
          </a:p>
          <a:p>
            <a:pPr indent="0" lvl="0" marL="0" rtl="0" algn="l">
              <a:lnSpc>
                <a:spcPct val="150000"/>
              </a:lnSpc>
              <a:spcBef>
                <a:spcPts val="0"/>
              </a:spcBef>
              <a:spcAft>
                <a:spcPts val="0"/>
              </a:spcAft>
              <a:buClr>
                <a:schemeClr val="dk1"/>
              </a:buClr>
              <a:buSzPts val="1400"/>
              <a:buNone/>
            </a:pPr>
            <a:r>
              <a:t/>
            </a:r>
            <a:endParaRPr sz="1300"/>
          </a:p>
          <a:p>
            <a:pPr indent="0" lvl="0" marL="0" rtl="0" algn="l">
              <a:lnSpc>
                <a:spcPct val="150000"/>
              </a:lnSpc>
              <a:spcBef>
                <a:spcPts val="0"/>
              </a:spcBef>
              <a:spcAft>
                <a:spcPts val="0"/>
              </a:spcAft>
              <a:buClr>
                <a:schemeClr val="dk1"/>
              </a:buClr>
              <a:buSzPts val="1400"/>
              <a:buNone/>
            </a:pPr>
            <a:r>
              <a:rPr b="1" lang="en-US" sz="1500"/>
              <a:t>Calming ambiance designed for optimal practice</a:t>
            </a:r>
            <a:endParaRPr b="1" sz="1500"/>
          </a:p>
          <a:p>
            <a:pPr indent="0" lvl="0" marL="0" rtl="0" algn="l">
              <a:lnSpc>
                <a:spcPct val="150000"/>
              </a:lnSpc>
              <a:spcBef>
                <a:spcPts val="0"/>
              </a:spcBef>
              <a:spcAft>
                <a:spcPts val="0"/>
              </a:spcAft>
              <a:buClr>
                <a:schemeClr val="dk1"/>
              </a:buClr>
              <a:buSzPts val="1400"/>
              <a:buNone/>
            </a:pPr>
            <a:r>
              <a:rPr lang="en-US" sz="1300"/>
              <a:t>The ambiance of our studio is carefully designed to be calming and conducive to optimal practice, allowing you to fully immerse yourself in your yoga session.</a:t>
            </a:r>
            <a:endParaRPr sz="1300"/>
          </a:p>
        </p:txBody>
      </p:sp>
      <p:sp>
        <p:nvSpPr>
          <p:cNvPr id="467" name="Google Shape;467;p27"/>
          <p:cNvSpPr txBox="1"/>
          <p:nvPr>
            <p:ph type="title"/>
          </p:nvPr>
        </p:nvSpPr>
        <p:spPr>
          <a:xfrm>
            <a:off x="612776" y="525782"/>
            <a:ext cx="6241513"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2"/>
              </a:buClr>
              <a:buSzPts val="2800"/>
              <a:buFont typeface="Comfortaa"/>
              <a:buNone/>
            </a:pPr>
            <a:r>
              <a:rPr lang="en-US"/>
              <a:t>Our Studio Spaces</a:t>
            </a:r>
            <a:endParaRPr/>
          </a:p>
        </p:txBody>
      </p:sp>
      <p:pic>
        <p:nvPicPr>
          <p:cNvPr id="468" name="Google Shape;468;p27"/>
          <p:cNvPicPr preferRelativeResize="0"/>
          <p:nvPr>
            <p:ph idx="2" type="pic"/>
          </p:nvPr>
        </p:nvPicPr>
        <p:blipFill rotWithShape="1">
          <a:blip r:embed="rId3">
            <a:alphaModFix/>
          </a:blip>
          <a:srcRect b="0" l="22972" r="22972" t="0"/>
          <a:stretch/>
        </p:blipFill>
        <p:spPr>
          <a:xfrm>
            <a:off x="6997700" y="525782"/>
            <a:ext cx="4584600" cy="5654400"/>
          </a:xfrm>
          <a:prstGeom prst="roundRect">
            <a:avLst>
              <a:gd fmla="val 50000" name="adj"/>
            </a:avLst>
          </a:prstGeom>
          <a:solidFill>
            <a:schemeClr val="accent4"/>
          </a:solidFill>
          <a:ln>
            <a:noFill/>
          </a:ln>
        </p:spPr>
      </p:pic>
      <p:sp>
        <p:nvSpPr>
          <p:cNvPr id="469" name="Google Shape;469;p27"/>
          <p:cNvSpPr txBox="1"/>
          <p:nvPr/>
        </p:nvSpPr>
        <p:spPr>
          <a:xfrm>
            <a:off x="6997700" y="5926138"/>
            <a:ext cx="4584600" cy="254100"/>
          </a:xfrm>
          <a:prstGeom prst="rect">
            <a:avLst/>
          </a:prstGeom>
          <a:solidFill>
            <a:srgbClr val="000000"/>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sz="800" u="sng">
                <a:solidFill>
                  <a:srgbClr val="F7B615"/>
                </a:solidFill>
                <a:latin typeface="Questrial"/>
                <a:ea typeface="Questrial"/>
                <a:cs typeface="Questrial"/>
                <a:sym typeface="Questrial"/>
                <a:hlinkClick r:id="rId4">
                  <a:extLst>
                    <a:ext uri="{A12FA001-AC4F-418D-AE19-62706E023703}">
                      <ahyp:hlinkClr val="tx"/>
                    </a:ext>
                  </a:extLst>
                </a:hlinkClick>
              </a:rPr>
              <a:t>Photo by Avrielle Suleiman on Unsplash</a:t>
            </a:r>
            <a:endParaRPr sz="800">
              <a:solidFill>
                <a:srgbClr val="F7B615"/>
              </a:solidFill>
              <a:latin typeface="Questrial"/>
              <a:ea typeface="Questrial"/>
              <a:cs typeface="Questrial"/>
              <a:sym typeface="Quest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Custom 125">
      <a:dk1>
        <a:srgbClr val="000000"/>
      </a:dk1>
      <a:lt1>
        <a:srgbClr val="FFFFFF"/>
      </a:lt1>
      <a:dk2>
        <a:srgbClr val="73225D"/>
      </a:dk2>
      <a:lt2>
        <a:srgbClr val="BF6D4E"/>
      </a:lt2>
      <a:accent1>
        <a:srgbClr val="D95F43"/>
      </a:accent1>
      <a:accent2>
        <a:srgbClr val="F2937E"/>
      </a:accent2>
      <a:accent3>
        <a:srgbClr val="F2CDAC"/>
      </a:accent3>
      <a:accent4>
        <a:srgbClr val="F2D272"/>
      </a:accent4>
      <a:accent5>
        <a:srgbClr val="739388"/>
      </a:accent5>
      <a:accent6>
        <a:srgbClr val="F2E7AC"/>
      </a:accent6>
      <a:hlink>
        <a:srgbClr val="F7B615"/>
      </a:hlink>
      <a:folHlink>
        <a:srgbClr val="F9D89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